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48" r:id="rId2"/>
  </p:sldMasterIdLst>
  <p:notesMasterIdLst>
    <p:notesMasterId r:id="rId43"/>
  </p:notesMasterIdLst>
  <p:sldIdLst>
    <p:sldId id="2145707112" r:id="rId3"/>
    <p:sldId id="2145707092" r:id="rId4"/>
    <p:sldId id="2145707128" r:id="rId5"/>
    <p:sldId id="2145707129" r:id="rId6"/>
    <p:sldId id="2145707130" r:id="rId7"/>
    <p:sldId id="2145707147" r:id="rId8"/>
    <p:sldId id="2145707093" r:id="rId9"/>
    <p:sldId id="2145707111" r:id="rId10"/>
    <p:sldId id="2145707090" r:id="rId11"/>
    <p:sldId id="2145707114" r:id="rId12"/>
    <p:sldId id="2145707102" r:id="rId13"/>
    <p:sldId id="2145707091" r:id="rId14"/>
    <p:sldId id="2145707113" r:id="rId15"/>
    <p:sldId id="2145707106" r:id="rId16"/>
    <p:sldId id="2145707119" r:id="rId17"/>
    <p:sldId id="2145707094" r:id="rId18"/>
    <p:sldId id="2145707107" r:id="rId19"/>
    <p:sldId id="2145707108" r:id="rId20"/>
    <p:sldId id="2145707120" r:id="rId21"/>
    <p:sldId id="2145707121" r:id="rId22"/>
    <p:sldId id="2145707122" r:id="rId23"/>
    <p:sldId id="2145707099" r:id="rId24"/>
    <p:sldId id="2145707123" r:id="rId25"/>
    <p:sldId id="2145707144" r:id="rId26"/>
    <p:sldId id="2145707145" r:id="rId27"/>
    <p:sldId id="2145707100" r:id="rId28"/>
    <p:sldId id="2145707124" r:id="rId29"/>
    <p:sldId id="2145707133" r:id="rId30"/>
    <p:sldId id="2145707142" r:id="rId31"/>
    <p:sldId id="2145707109" r:id="rId32"/>
    <p:sldId id="2145707138" r:id="rId33"/>
    <p:sldId id="2145707104" r:id="rId34"/>
    <p:sldId id="2145707118" r:id="rId35"/>
    <p:sldId id="2145707125" r:id="rId36"/>
    <p:sldId id="2145707143" r:id="rId37"/>
    <p:sldId id="2145707131" r:id="rId38"/>
    <p:sldId id="2145707146" r:id="rId39"/>
    <p:sldId id="2145707110" r:id="rId40"/>
    <p:sldId id="2145707148" r:id="rId41"/>
    <p:sldId id="2145707140"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F5C312E1-7877-443F-97ED-409E43D0D8B2}">
          <p14:sldIdLst/>
        </p14:section>
        <p14:section name="Motivation" id="{FCD3FCD7-A91B-45DA-A565-7CEA99C2C02E}">
          <p14:sldIdLst>
            <p14:sldId id="2145707112"/>
            <p14:sldId id="2145707092"/>
            <p14:sldId id="2145707128"/>
            <p14:sldId id="2145707129"/>
            <p14:sldId id="2145707130"/>
            <p14:sldId id="2145707147"/>
          </p14:sldIdLst>
        </p14:section>
        <p14:section name="Team" id="{0BF9813B-1A5B-4C17-8996-05A5C4926475}">
          <p14:sldIdLst>
            <p14:sldId id="2145707093"/>
          </p14:sldIdLst>
        </p14:section>
        <p14:section name="Product Demo" id="{CF39ACEA-22F6-4B70-AA8B-9AF93CFC1CE0}">
          <p14:sldIdLst>
            <p14:sldId id="2145707111"/>
          </p14:sldIdLst>
        </p14:section>
        <p14:section name="Architecture" id="{B7A370A0-DAAD-4C88-AF97-DB6B88EC2A64}">
          <p14:sldIdLst>
            <p14:sldId id="2145707090"/>
            <p14:sldId id="2145707114"/>
            <p14:sldId id="2145707102"/>
            <p14:sldId id="2145707091"/>
          </p14:sldIdLst>
        </p14:section>
        <p14:section name="Main features" id="{9434B576-1123-4084-8FC2-2A50A6BE2DEA}">
          <p14:sldIdLst>
            <p14:sldId id="2145707113"/>
            <p14:sldId id="2145707106"/>
            <p14:sldId id="2145707119"/>
            <p14:sldId id="2145707094"/>
            <p14:sldId id="2145707107"/>
            <p14:sldId id="2145707108"/>
            <p14:sldId id="2145707120"/>
            <p14:sldId id="2145707121"/>
            <p14:sldId id="2145707122"/>
            <p14:sldId id="2145707099"/>
            <p14:sldId id="2145707123"/>
            <p14:sldId id="2145707144"/>
            <p14:sldId id="2145707145"/>
            <p14:sldId id="2145707100"/>
          </p14:sldIdLst>
        </p14:section>
        <p14:section name="Business Model" id="{DCEBB502-215F-42FD-B88D-84D1D89087D7}">
          <p14:sldIdLst>
            <p14:sldId id="2145707124"/>
            <p14:sldId id="2145707133"/>
            <p14:sldId id="2145707142"/>
          </p14:sldIdLst>
        </p14:section>
        <p14:section name="Execution and learnings" id="{4A0539B8-18BC-4CBE-95A7-F4DBF31AE847}">
          <p14:sldIdLst>
            <p14:sldId id="2145707109"/>
            <p14:sldId id="2145707138"/>
            <p14:sldId id="2145707104"/>
            <p14:sldId id="2145707118"/>
          </p14:sldIdLst>
        </p14:section>
        <p14:section name="Conclusion &amp; Future work" id="{5C05BA96-0BD9-434F-8783-4BE13B7E8AA3}">
          <p14:sldIdLst>
            <p14:sldId id="2145707125"/>
            <p14:sldId id="2145707143"/>
            <p14:sldId id="2145707131"/>
            <p14:sldId id="2145707146"/>
            <p14:sldId id="2145707110"/>
            <p14:sldId id="2145707148"/>
            <p14:sldId id="2145707140"/>
          </p14:sldIdLst>
        </p14:section>
      </p14:sectionLst>
    </p:ex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82F6"/>
    <a:srgbClr val="3C82F6"/>
    <a:srgbClr val="F1F6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B11F7C-EF0D-814A-B060-CDFD128CBCBD}" v="16343" dt="2023-12-18T02:18:37.62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24"/>
    <p:restoredTop sz="94648"/>
  </p:normalViewPr>
  <p:slideViewPr>
    <p:cSldViewPr snapToGrid="0">
      <p:cViewPr varScale="1">
        <p:scale>
          <a:sx n="95" d="100"/>
          <a:sy n="95" d="100"/>
        </p:scale>
        <p:origin x="216" y="552"/>
      </p:cViewPr>
      <p:guideLst>
        <p:guide orient="horz" pos="2160"/>
        <p:guide pos="381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게스트 사용자" providerId="Windows Live" clId="Web-{37747A91-CF25-4C2B-8D2E-17CC29594321}"/>
    <pc:docChg chg="modSld">
      <pc:chgData name="게스트 사용자" userId="" providerId="Windows Live" clId="Web-{37747A91-CF25-4C2B-8D2E-17CC29594321}" dt="2023-12-08T05:12:16.279" v="65"/>
      <pc:docMkLst>
        <pc:docMk/>
      </pc:docMkLst>
      <pc:sldChg chg="modNotes">
        <pc:chgData name="게스트 사용자" userId="" providerId="Windows Live" clId="Web-{37747A91-CF25-4C2B-8D2E-17CC29594321}" dt="2023-12-08T05:00:39.095" v="12"/>
        <pc:sldMkLst>
          <pc:docMk/>
          <pc:sldMk cId="2190859940" sldId="2145707104"/>
        </pc:sldMkLst>
      </pc:sldChg>
      <pc:sldChg chg="modNotes">
        <pc:chgData name="게스트 사용자" userId="" providerId="Windows Live" clId="Web-{37747A91-CF25-4C2B-8D2E-17CC29594321}" dt="2023-12-08T04:59:58.469" v="1"/>
        <pc:sldMkLst>
          <pc:docMk/>
          <pc:sldMk cId="2522303926" sldId="2145707109"/>
        </pc:sldMkLst>
      </pc:sldChg>
      <pc:sldChg chg="modNotes">
        <pc:chgData name="게스트 사용자" userId="" providerId="Windows Live" clId="Web-{37747A91-CF25-4C2B-8D2E-17CC29594321}" dt="2023-12-08T05:04:11.255" v="32"/>
        <pc:sldMkLst>
          <pc:docMk/>
          <pc:sldMk cId="2666051121" sldId="2145707118"/>
        </pc:sldMkLst>
      </pc:sldChg>
      <pc:sldChg chg="modNotes">
        <pc:chgData name="게스트 사용자" userId="" providerId="Windows Live" clId="Web-{37747A91-CF25-4C2B-8D2E-17CC29594321}" dt="2023-12-08T05:04:22.270" v="35"/>
        <pc:sldMkLst>
          <pc:docMk/>
          <pc:sldMk cId="2001286867" sldId="2145707125"/>
        </pc:sldMkLst>
      </pc:sldChg>
      <pc:sldChg chg="modNotes">
        <pc:chgData name="게스트 사용자" userId="" providerId="Windows Live" clId="Web-{37747A91-CF25-4C2B-8D2E-17CC29594321}" dt="2023-12-08T05:00:26.766" v="9"/>
        <pc:sldMkLst>
          <pc:docMk/>
          <pc:sldMk cId="1851799010" sldId="2145707138"/>
        </pc:sldMkLst>
      </pc:sldChg>
      <pc:sldChg chg="modNotes">
        <pc:chgData name="게스트 사용자" userId="" providerId="Windows Live" clId="Web-{37747A91-CF25-4C2B-8D2E-17CC29594321}" dt="2023-12-08T05:12:16.279" v="65"/>
        <pc:sldMkLst>
          <pc:docMk/>
          <pc:sldMk cId="3361374700" sldId="2145707143"/>
        </pc:sldMkLst>
      </pc:sldChg>
    </pc:docChg>
  </pc:docChgLst>
  <pc:docChgLst>
    <pc:chgData name="Guest User" providerId="Windows Live" clId="Web-{8B86D4C9-72E2-41CC-9C04-B01F034D82A3}"/>
    <pc:docChg chg="addSld delSld modSld sldOrd modSection">
      <pc:chgData name="Guest User" userId="" providerId="Windows Live" clId="Web-{8B86D4C9-72E2-41CC-9C04-B01F034D82A3}" dt="2023-12-07T05:22:13.990" v="2187" actId="1076"/>
      <pc:docMkLst>
        <pc:docMk/>
      </pc:docMkLst>
      <pc:sldChg chg="ord">
        <pc:chgData name="Guest User" userId="" providerId="Windows Live" clId="Web-{8B86D4C9-72E2-41CC-9C04-B01F034D82A3}" dt="2023-12-07T04:35:53.900" v="1871"/>
        <pc:sldMkLst>
          <pc:docMk/>
          <pc:sldMk cId="58971338" sldId="2145707090"/>
        </pc:sldMkLst>
      </pc:sldChg>
      <pc:sldChg chg="addSp delSp modSp">
        <pc:chgData name="Guest User" userId="" providerId="Windows Live" clId="Web-{8B86D4C9-72E2-41CC-9C04-B01F034D82A3}" dt="2023-12-07T03:01:53.185" v="418" actId="1076"/>
        <pc:sldMkLst>
          <pc:docMk/>
          <pc:sldMk cId="1469126088" sldId="2145707092"/>
        </pc:sldMkLst>
        <pc:spChg chg="del mod">
          <ac:chgData name="Guest User" userId="" providerId="Windows Live" clId="Web-{8B86D4C9-72E2-41CC-9C04-B01F034D82A3}" dt="2023-12-07T03:01:33.450" v="412"/>
          <ac:spMkLst>
            <pc:docMk/>
            <pc:sldMk cId="1469126088" sldId="2145707092"/>
            <ac:spMk id="2" creationId="{46BBA3A9-A891-385A-FEF1-A908CD3D0F53}"/>
          </ac:spMkLst>
        </pc:spChg>
        <pc:spChg chg="add mod">
          <ac:chgData name="Guest User" userId="" providerId="Windows Live" clId="Web-{8B86D4C9-72E2-41CC-9C04-B01F034D82A3}" dt="2023-12-07T03:01:53.185" v="418" actId="1076"/>
          <ac:spMkLst>
            <pc:docMk/>
            <pc:sldMk cId="1469126088" sldId="2145707092"/>
            <ac:spMk id="8" creationId="{2DD75FD6-4B48-C530-0D6E-E67CB3DC621C}"/>
          </ac:spMkLst>
        </pc:spChg>
        <pc:picChg chg="add mod">
          <ac:chgData name="Guest User" userId="" providerId="Windows Live" clId="Web-{8B86D4C9-72E2-41CC-9C04-B01F034D82A3}" dt="2023-12-07T02:51:55.118" v="1" actId="1076"/>
          <ac:picMkLst>
            <pc:docMk/>
            <pc:sldMk cId="1469126088" sldId="2145707092"/>
            <ac:picMk id="3" creationId="{4C57379C-7123-6ABD-8C87-B901C2591632}"/>
          </ac:picMkLst>
        </pc:picChg>
        <pc:picChg chg="add mod">
          <ac:chgData name="Guest User" userId="" providerId="Windows Live" clId="Web-{8B86D4C9-72E2-41CC-9C04-B01F034D82A3}" dt="2023-12-07T02:52:05.963" v="3" actId="1076"/>
          <ac:picMkLst>
            <pc:docMk/>
            <pc:sldMk cId="1469126088" sldId="2145707092"/>
            <ac:picMk id="4" creationId="{FADFBD6C-FDE3-FEC8-61F9-2BEF7DD3543A}"/>
          </ac:picMkLst>
        </pc:picChg>
        <pc:picChg chg="add del mod">
          <ac:chgData name="Guest User" userId="" providerId="Windows Live" clId="Web-{8B86D4C9-72E2-41CC-9C04-B01F034D82A3}" dt="2023-12-07T02:52:15.354" v="5"/>
          <ac:picMkLst>
            <pc:docMk/>
            <pc:sldMk cId="1469126088" sldId="2145707092"/>
            <ac:picMk id="7" creationId="{9C9A0CA0-4F01-94C5-5D02-B2AA703E07F6}"/>
          </ac:picMkLst>
        </pc:picChg>
      </pc:sldChg>
      <pc:sldChg chg="modNotes">
        <pc:chgData name="Guest User" userId="" providerId="Windows Live" clId="Web-{8B86D4C9-72E2-41CC-9C04-B01F034D82A3}" dt="2023-12-07T04:23:55.501" v="1775"/>
        <pc:sldMkLst>
          <pc:docMk/>
          <pc:sldMk cId="3057822664" sldId="2145707093"/>
        </pc:sldMkLst>
      </pc:sldChg>
      <pc:sldChg chg="addSp modSp del">
        <pc:chgData name="Guest User" userId="" providerId="Windows Live" clId="Web-{8B86D4C9-72E2-41CC-9C04-B01F034D82A3}" dt="2023-12-07T04:17:28.817" v="1587"/>
        <pc:sldMkLst>
          <pc:docMk/>
          <pc:sldMk cId="510331020" sldId="2145707103"/>
        </pc:sldMkLst>
        <pc:spChg chg="add mod">
          <ac:chgData name="Guest User" userId="" providerId="Windows Live" clId="Web-{8B86D4C9-72E2-41CC-9C04-B01F034D82A3}" dt="2023-12-07T04:03:23.430" v="1409" actId="20577"/>
          <ac:spMkLst>
            <pc:docMk/>
            <pc:sldMk cId="510331020" sldId="2145707103"/>
            <ac:spMk id="3" creationId="{A54FC6A1-8EFE-593C-1106-A4EEEB5049B9}"/>
          </ac:spMkLst>
        </pc:spChg>
        <pc:spChg chg="mod">
          <ac:chgData name="Guest User" userId="" providerId="Windows Live" clId="Web-{8B86D4C9-72E2-41CC-9C04-B01F034D82A3}" dt="2023-12-07T03:36:43.378" v="1217" actId="20577"/>
          <ac:spMkLst>
            <pc:docMk/>
            <pc:sldMk cId="510331020" sldId="2145707103"/>
            <ac:spMk id="6" creationId="{73129280-F623-ECEE-C64F-0E27CCF6B09D}"/>
          </ac:spMkLst>
        </pc:spChg>
      </pc:sldChg>
      <pc:sldChg chg="ord">
        <pc:chgData name="Guest User" userId="" providerId="Windows Live" clId="Web-{8B86D4C9-72E2-41CC-9C04-B01F034D82A3}" dt="2023-12-07T04:24:12.736" v="1778"/>
        <pc:sldMkLst>
          <pc:docMk/>
          <pc:sldMk cId="81265734" sldId="2145707111"/>
        </pc:sldMkLst>
      </pc:sldChg>
      <pc:sldChg chg="ord">
        <pc:chgData name="Guest User" userId="" providerId="Windows Live" clId="Web-{8B86D4C9-72E2-41CC-9C04-B01F034D82A3}" dt="2023-12-07T04:24:04.486" v="1776"/>
        <pc:sldMkLst>
          <pc:docMk/>
          <pc:sldMk cId="3117587547" sldId="2145707115"/>
        </pc:sldMkLst>
      </pc:sldChg>
      <pc:sldChg chg="addSp delSp">
        <pc:chgData name="Guest User" userId="" providerId="Windows Live" clId="Web-{8B86D4C9-72E2-41CC-9C04-B01F034D82A3}" dt="2023-12-07T03:36:59.785" v="1219"/>
        <pc:sldMkLst>
          <pc:docMk/>
          <pc:sldMk cId="744644173" sldId="2145707117"/>
        </pc:sldMkLst>
        <pc:spChg chg="add del">
          <ac:chgData name="Guest User" userId="" providerId="Windows Live" clId="Web-{8B86D4C9-72E2-41CC-9C04-B01F034D82A3}" dt="2023-12-07T03:36:59.785" v="1219"/>
          <ac:spMkLst>
            <pc:docMk/>
            <pc:sldMk cId="744644173" sldId="2145707117"/>
            <ac:spMk id="3" creationId="{03491F1F-5600-5E9B-D3A8-D89A6B1A05F3}"/>
          </ac:spMkLst>
        </pc:spChg>
      </pc:sldChg>
      <pc:sldChg chg="modSp">
        <pc:chgData name="Guest User" userId="" providerId="Windows Live" clId="Web-{8B86D4C9-72E2-41CC-9C04-B01F034D82A3}" dt="2023-12-07T05:19:13.016" v="2147" actId="20577"/>
        <pc:sldMkLst>
          <pc:docMk/>
          <pc:sldMk cId="2001286867" sldId="2145707125"/>
        </pc:sldMkLst>
        <pc:spChg chg="mod">
          <ac:chgData name="Guest User" userId="" providerId="Windows Live" clId="Web-{8B86D4C9-72E2-41CC-9C04-B01F034D82A3}" dt="2023-12-07T05:19:13.016" v="2147" actId="20577"/>
          <ac:spMkLst>
            <pc:docMk/>
            <pc:sldMk cId="2001286867" sldId="2145707125"/>
            <ac:spMk id="6" creationId="{D106CCFD-FFAC-D8CD-085F-59DC75EF2094}"/>
          </ac:spMkLst>
        </pc:spChg>
      </pc:sldChg>
      <pc:sldChg chg="addSp delSp modSp add replId">
        <pc:chgData name="Guest User" userId="" providerId="Windows Live" clId="Web-{8B86D4C9-72E2-41CC-9C04-B01F034D82A3}" dt="2023-12-07T03:15:34.758" v="731" actId="20577"/>
        <pc:sldMkLst>
          <pc:docMk/>
          <pc:sldMk cId="2635442801" sldId="2145707128"/>
        </pc:sldMkLst>
        <pc:spChg chg="mod">
          <ac:chgData name="Guest User" userId="" providerId="Windows Live" clId="Web-{8B86D4C9-72E2-41CC-9C04-B01F034D82A3}" dt="2023-12-07T03:15:34.758" v="731" actId="20577"/>
          <ac:spMkLst>
            <pc:docMk/>
            <pc:sldMk cId="2635442801" sldId="2145707128"/>
            <ac:spMk id="2" creationId="{46BBA3A9-A891-385A-FEF1-A908CD3D0F53}"/>
          </ac:spMkLst>
        </pc:spChg>
        <pc:spChg chg="mod">
          <ac:chgData name="Guest User" userId="" providerId="Windows Live" clId="Web-{8B86D4C9-72E2-41CC-9C04-B01F034D82A3}" dt="2023-12-07T02:54:08.060" v="37" actId="20577"/>
          <ac:spMkLst>
            <pc:docMk/>
            <pc:sldMk cId="2635442801" sldId="2145707128"/>
            <ac:spMk id="6" creationId="{73129280-F623-ECEE-C64F-0E27CCF6B09D}"/>
          </ac:spMkLst>
        </pc:spChg>
        <pc:grpChg chg="add mod">
          <ac:chgData name="Guest User" userId="" providerId="Windows Live" clId="Web-{8B86D4C9-72E2-41CC-9C04-B01F034D82A3}" dt="2023-12-07T03:10:11.248" v="664" actId="1076"/>
          <ac:grpSpMkLst>
            <pc:docMk/>
            <pc:sldMk cId="2635442801" sldId="2145707128"/>
            <ac:grpSpMk id="9" creationId="{5ABE2788-DC2B-EF52-2BBE-C417D9F347C5}"/>
          </ac:grpSpMkLst>
        </pc:grpChg>
        <pc:picChg chg="del">
          <ac:chgData name="Guest User" userId="" providerId="Windows Live" clId="Web-{8B86D4C9-72E2-41CC-9C04-B01F034D82A3}" dt="2023-12-07T02:53:48.872" v="14"/>
          <ac:picMkLst>
            <pc:docMk/>
            <pc:sldMk cId="2635442801" sldId="2145707128"/>
            <ac:picMk id="3" creationId="{4C57379C-7123-6ABD-8C87-B901C2591632}"/>
          </ac:picMkLst>
        </pc:picChg>
        <pc:picChg chg="del">
          <ac:chgData name="Guest User" userId="" providerId="Windows Live" clId="Web-{8B86D4C9-72E2-41CC-9C04-B01F034D82A3}" dt="2023-12-07T02:53:48.403" v="13"/>
          <ac:picMkLst>
            <pc:docMk/>
            <pc:sldMk cId="2635442801" sldId="2145707128"/>
            <ac:picMk id="4" creationId="{FADFBD6C-FDE3-FEC8-61F9-2BEF7DD3543A}"/>
          </ac:picMkLst>
        </pc:picChg>
        <pc:picChg chg="add mod">
          <ac:chgData name="Guest User" userId="" providerId="Windows Live" clId="Web-{8B86D4C9-72E2-41CC-9C04-B01F034D82A3}" dt="2023-12-07T02:54:13.014" v="40" actId="1076"/>
          <ac:picMkLst>
            <pc:docMk/>
            <pc:sldMk cId="2635442801" sldId="2145707128"/>
            <ac:picMk id="7" creationId="{A68B908A-543D-8A80-1720-CEFF987DAEFE}"/>
          </ac:picMkLst>
        </pc:picChg>
        <pc:picChg chg="add mod">
          <ac:chgData name="Guest User" userId="" providerId="Windows Live" clId="Web-{8B86D4C9-72E2-41CC-9C04-B01F034D82A3}" dt="2023-12-07T03:10:06.013" v="663" actId="1076"/>
          <ac:picMkLst>
            <pc:docMk/>
            <pc:sldMk cId="2635442801" sldId="2145707128"/>
            <ac:picMk id="8" creationId="{74CBF041-6C18-AC88-54CB-2C03C39D507C}"/>
          </ac:picMkLst>
        </pc:picChg>
      </pc:sldChg>
      <pc:sldChg chg="addSp delSp modSp add replId">
        <pc:chgData name="Guest User" userId="" providerId="Windows Live" clId="Web-{8B86D4C9-72E2-41CC-9C04-B01F034D82A3}" dt="2023-12-07T04:24:46.253" v="1779" actId="1076"/>
        <pc:sldMkLst>
          <pc:docMk/>
          <pc:sldMk cId="1121248591" sldId="2145707129"/>
        </pc:sldMkLst>
        <pc:spChg chg="del mod">
          <ac:chgData name="Guest User" userId="" providerId="Windows Live" clId="Web-{8B86D4C9-72E2-41CC-9C04-B01F034D82A3}" dt="2023-12-07T02:56:52.706" v="149"/>
          <ac:spMkLst>
            <pc:docMk/>
            <pc:sldMk cId="1121248591" sldId="2145707129"/>
            <ac:spMk id="2" creationId="{46BBA3A9-A891-385A-FEF1-A908CD3D0F53}"/>
          </ac:spMkLst>
        </pc:spChg>
        <pc:spChg chg="mod">
          <ac:chgData name="Guest User" userId="" providerId="Windows Live" clId="Web-{8B86D4C9-72E2-41CC-9C04-B01F034D82A3}" dt="2023-12-07T02:55:36.751" v="63" actId="20577"/>
          <ac:spMkLst>
            <pc:docMk/>
            <pc:sldMk cId="1121248591" sldId="2145707129"/>
            <ac:spMk id="6" creationId="{73129280-F623-ECEE-C64F-0E27CCF6B09D}"/>
          </ac:spMkLst>
        </pc:spChg>
        <pc:spChg chg="del">
          <ac:chgData name="Guest User" userId="" providerId="Windows Live" clId="Web-{8B86D4C9-72E2-41CC-9C04-B01F034D82A3}" dt="2023-12-07T02:55:40.813" v="64"/>
          <ac:spMkLst>
            <pc:docMk/>
            <pc:sldMk cId="1121248591" sldId="2145707129"/>
            <ac:spMk id="8" creationId="{2DD75FD6-4B48-C530-0D6E-E67CB3DC621C}"/>
          </ac:spMkLst>
        </pc:spChg>
        <pc:spChg chg="add mod">
          <ac:chgData name="Guest User" userId="" providerId="Windows Live" clId="Web-{8B86D4C9-72E2-41CC-9C04-B01F034D82A3}" dt="2023-12-07T03:15:11.273" v="722" actId="20577"/>
          <ac:spMkLst>
            <pc:docMk/>
            <pc:sldMk cId="1121248591" sldId="2145707129"/>
            <ac:spMk id="9" creationId="{A2D69BDC-3921-9CC0-2AD9-4C1C3C4986A1}"/>
          </ac:spMkLst>
        </pc:spChg>
        <pc:picChg chg="del">
          <ac:chgData name="Guest User" userId="" providerId="Windows Live" clId="Web-{8B86D4C9-72E2-41CC-9C04-B01F034D82A3}" dt="2023-12-07T02:55:20.953" v="48"/>
          <ac:picMkLst>
            <pc:docMk/>
            <pc:sldMk cId="1121248591" sldId="2145707129"/>
            <ac:picMk id="3" creationId="{4C57379C-7123-6ABD-8C87-B901C2591632}"/>
          </ac:picMkLst>
        </pc:picChg>
        <pc:picChg chg="del">
          <ac:chgData name="Guest User" userId="" providerId="Windows Live" clId="Web-{8B86D4C9-72E2-41CC-9C04-B01F034D82A3}" dt="2023-12-07T02:55:20.610" v="47"/>
          <ac:picMkLst>
            <pc:docMk/>
            <pc:sldMk cId="1121248591" sldId="2145707129"/>
            <ac:picMk id="4" creationId="{FADFBD6C-FDE3-FEC8-61F9-2BEF7DD3543A}"/>
          </ac:picMkLst>
        </pc:picChg>
        <pc:picChg chg="add mod">
          <ac:chgData name="Guest User" userId="" providerId="Windows Live" clId="Web-{8B86D4C9-72E2-41CC-9C04-B01F034D82A3}" dt="2023-12-07T04:24:46.253" v="1779" actId="1076"/>
          <ac:picMkLst>
            <pc:docMk/>
            <pc:sldMk cId="1121248591" sldId="2145707129"/>
            <ac:picMk id="10" creationId="{DB2D8D4A-1A21-2195-ED40-AFB617E410E3}"/>
          </ac:picMkLst>
        </pc:picChg>
      </pc:sldChg>
      <pc:sldChg chg="addSp delSp modSp add replId">
        <pc:chgData name="Guest User" userId="" providerId="Windows Live" clId="Web-{8B86D4C9-72E2-41CC-9C04-B01F034D82A3}" dt="2023-12-07T03:18:02.654" v="923" actId="20577"/>
        <pc:sldMkLst>
          <pc:docMk/>
          <pc:sldMk cId="1063440763" sldId="2145707130"/>
        </pc:sldMkLst>
        <pc:spChg chg="mod">
          <ac:chgData name="Guest User" userId="" providerId="Windows Live" clId="Web-{8B86D4C9-72E2-41CC-9C04-B01F034D82A3}" dt="2023-12-07T03:18:02.654" v="923" actId="20577"/>
          <ac:spMkLst>
            <pc:docMk/>
            <pc:sldMk cId="1063440763" sldId="2145707130"/>
            <ac:spMk id="6" creationId="{73129280-F623-ECEE-C64F-0E27CCF6B09D}"/>
          </ac:spMkLst>
        </pc:spChg>
        <pc:spChg chg="mod">
          <ac:chgData name="Guest User" userId="" providerId="Windows Live" clId="Web-{8B86D4C9-72E2-41CC-9C04-B01F034D82A3}" dt="2023-12-07T03:17:18.637" v="897" actId="20577"/>
          <ac:spMkLst>
            <pc:docMk/>
            <pc:sldMk cId="1063440763" sldId="2145707130"/>
            <ac:spMk id="9" creationId="{A2D69BDC-3921-9CC0-2AD9-4C1C3C4986A1}"/>
          </ac:spMkLst>
        </pc:spChg>
        <pc:picChg chg="add mod">
          <ac:chgData name="Guest User" userId="" providerId="Windows Live" clId="Web-{8B86D4C9-72E2-41CC-9C04-B01F034D82A3}" dt="2023-12-07T03:17:50.138" v="905" actId="1076"/>
          <ac:picMkLst>
            <pc:docMk/>
            <pc:sldMk cId="1063440763" sldId="2145707130"/>
            <ac:picMk id="2" creationId="{062DDED8-10FA-EB7E-E2D9-41A825ABB7CB}"/>
          </ac:picMkLst>
        </pc:picChg>
        <pc:picChg chg="del">
          <ac:chgData name="Guest User" userId="" providerId="Windows Live" clId="Web-{8B86D4C9-72E2-41CC-9C04-B01F034D82A3}" dt="2023-12-07T03:17:28.668" v="898"/>
          <ac:picMkLst>
            <pc:docMk/>
            <pc:sldMk cId="1063440763" sldId="2145707130"/>
            <ac:picMk id="10" creationId="{DB2D8D4A-1A21-2195-ED40-AFB617E410E3}"/>
          </ac:picMkLst>
        </pc:picChg>
      </pc:sldChg>
      <pc:sldChg chg="modSp add del replId">
        <pc:chgData name="Guest User" userId="" providerId="Windows Live" clId="Web-{8B86D4C9-72E2-41CC-9C04-B01F034D82A3}" dt="2023-12-07T03:14:21.240" v="701"/>
        <pc:sldMkLst>
          <pc:docMk/>
          <pc:sldMk cId="1617220505" sldId="2145707130"/>
        </pc:sldMkLst>
        <pc:spChg chg="mod">
          <ac:chgData name="Guest User" userId="" providerId="Windows Live" clId="Web-{8B86D4C9-72E2-41CC-9C04-B01F034D82A3}" dt="2023-12-07T03:14:20.147" v="700" actId="20577"/>
          <ac:spMkLst>
            <pc:docMk/>
            <pc:sldMk cId="1617220505" sldId="2145707130"/>
            <ac:spMk id="6" creationId="{73129280-F623-ECEE-C64F-0E27CCF6B09D}"/>
          </ac:spMkLst>
        </pc:spChg>
        <pc:spChg chg="mod">
          <ac:chgData name="Guest User" userId="" providerId="Windows Live" clId="Web-{8B86D4C9-72E2-41CC-9C04-B01F034D82A3}" dt="2023-12-07T03:14:17.178" v="697" actId="20577"/>
          <ac:spMkLst>
            <pc:docMk/>
            <pc:sldMk cId="1617220505" sldId="2145707130"/>
            <ac:spMk id="9" creationId="{A2D69BDC-3921-9CC0-2AD9-4C1C3C4986A1}"/>
          </ac:spMkLst>
        </pc:spChg>
      </pc:sldChg>
      <pc:sldChg chg="modSp add del replId">
        <pc:chgData name="Guest User" userId="" providerId="Windows Live" clId="Web-{8B86D4C9-72E2-41CC-9C04-B01F034D82A3}" dt="2023-12-07T03:36:18.768" v="1204"/>
        <pc:sldMkLst>
          <pc:docMk/>
          <pc:sldMk cId="2071768338" sldId="2145707131"/>
        </pc:sldMkLst>
        <pc:spChg chg="mod">
          <ac:chgData name="Guest User" userId="" providerId="Windows Live" clId="Web-{8B86D4C9-72E2-41CC-9C04-B01F034D82A3}" dt="2023-12-07T03:36:07.533" v="1203" actId="20577"/>
          <ac:spMkLst>
            <pc:docMk/>
            <pc:sldMk cId="2071768338" sldId="2145707131"/>
            <ac:spMk id="6" creationId="{73129280-F623-ECEE-C64F-0E27CCF6B09D}"/>
          </ac:spMkLst>
        </pc:spChg>
      </pc:sldChg>
      <pc:sldChg chg="add del replId">
        <pc:chgData name="Guest User" userId="" providerId="Windows Live" clId="Web-{8B86D4C9-72E2-41CC-9C04-B01F034D82A3}" dt="2023-12-07T03:14:14.709" v="695"/>
        <pc:sldMkLst>
          <pc:docMk/>
          <pc:sldMk cId="2735444398" sldId="2145707131"/>
        </pc:sldMkLst>
      </pc:sldChg>
      <pc:sldChg chg="addSp modSp add replId">
        <pc:chgData name="Guest User" userId="" providerId="Windows Live" clId="Web-{8B86D4C9-72E2-41CC-9C04-B01F034D82A3}" dt="2023-12-07T05:04:48.628" v="1987" actId="20577"/>
        <pc:sldMkLst>
          <pc:docMk/>
          <pc:sldMk cId="2857191761" sldId="2145707133"/>
        </pc:sldMkLst>
        <pc:spChg chg="mod">
          <ac:chgData name="Guest User" userId="" providerId="Windows Live" clId="Web-{8B86D4C9-72E2-41CC-9C04-B01F034D82A3}" dt="2023-12-07T05:03:54.111" v="1929" actId="20577"/>
          <ac:spMkLst>
            <pc:docMk/>
            <pc:sldMk cId="2857191761" sldId="2145707133"/>
            <ac:spMk id="3" creationId="{A54FC6A1-8EFE-593C-1106-A4EEEB5049B9}"/>
          </ac:spMkLst>
        </pc:spChg>
        <pc:spChg chg="add mod">
          <ac:chgData name="Guest User" userId="" providerId="Windows Live" clId="Web-{8B86D4C9-72E2-41CC-9C04-B01F034D82A3}" dt="2023-12-07T05:04:48.628" v="1987" actId="20577"/>
          <ac:spMkLst>
            <pc:docMk/>
            <pc:sldMk cId="2857191761" sldId="2145707133"/>
            <ac:spMk id="4" creationId="{503C0A6A-28C9-EC3F-FA90-39B8576CA894}"/>
          </ac:spMkLst>
        </pc:spChg>
        <pc:picChg chg="add mod">
          <ac:chgData name="Guest User" userId="" providerId="Windows Live" clId="Web-{8B86D4C9-72E2-41CC-9C04-B01F034D82A3}" dt="2023-12-07T05:03:59.767" v="1933" actId="1076"/>
          <ac:picMkLst>
            <pc:docMk/>
            <pc:sldMk cId="2857191761" sldId="2145707133"/>
            <ac:picMk id="2" creationId="{F0DED6BB-17D4-6A12-B0A8-3E894716C8AF}"/>
          </ac:picMkLst>
        </pc:picChg>
      </pc:sldChg>
      <pc:sldChg chg="addSp delSp modSp add replId">
        <pc:chgData name="Guest User" userId="" providerId="Windows Live" clId="Web-{8B86D4C9-72E2-41CC-9C04-B01F034D82A3}" dt="2023-12-07T04:49:22.692" v="1872" actId="1076"/>
        <pc:sldMkLst>
          <pc:docMk/>
          <pc:sldMk cId="1873594144" sldId="2145707134"/>
        </pc:sldMkLst>
        <pc:spChg chg="mod">
          <ac:chgData name="Guest User" userId="" providerId="Windows Live" clId="Web-{8B86D4C9-72E2-41CC-9C04-B01F034D82A3}" dt="2023-12-07T04:49:22.692" v="1872" actId="1076"/>
          <ac:spMkLst>
            <pc:docMk/>
            <pc:sldMk cId="1873594144" sldId="2145707134"/>
            <ac:spMk id="2" creationId="{5CA62A31-9C55-0565-D546-579A072FB00C}"/>
          </ac:spMkLst>
        </pc:spChg>
        <pc:spChg chg="mod">
          <ac:chgData name="Guest User" userId="" providerId="Windows Live" clId="Web-{8B86D4C9-72E2-41CC-9C04-B01F034D82A3}" dt="2023-12-07T04:26:56.242" v="1869" actId="20577"/>
          <ac:spMkLst>
            <pc:docMk/>
            <pc:sldMk cId="1873594144" sldId="2145707134"/>
            <ac:spMk id="3" creationId="{A54FC6A1-8EFE-593C-1106-A4EEEB5049B9}"/>
          </ac:spMkLst>
        </pc:spChg>
        <pc:spChg chg="mod">
          <ac:chgData name="Guest User" userId="" providerId="Windows Live" clId="Web-{8B86D4C9-72E2-41CC-9C04-B01F034D82A3}" dt="2023-12-07T04:19:30.540" v="1645"/>
          <ac:spMkLst>
            <pc:docMk/>
            <pc:sldMk cId="1873594144" sldId="2145707134"/>
            <ac:spMk id="6" creationId="{73129280-F623-ECEE-C64F-0E27CCF6B09D}"/>
          </ac:spMkLst>
        </pc:spChg>
        <pc:spChg chg="add del">
          <ac:chgData name="Guest User" userId="" providerId="Windows Live" clId="Web-{8B86D4C9-72E2-41CC-9C04-B01F034D82A3}" dt="2023-12-07T04:19:30.540" v="1645"/>
          <ac:spMkLst>
            <pc:docMk/>
            <pc:sldMk cId="1873594144" sldId="2145707134"/>
            <ac:spMk id="12" creationId="{5C8908E2-EE49-44D2-9428-A28D2312A8D5}"/>
          </ac:spMkLst>
        </pc:spChg>
        <pc:spChg chg="add del">
          <ac:chgData name="Guest User" userId="" providerId="Windows Live" clId="Web-{8B86D4C9-72E2-41CC-9C04-B01F034D82A3}" dt="2023-12-07T04:19:30.540" v="1645"/>
          <ac:spMkLst>
            <pc:docMk/>
            <pc:sldMk cId="1873594144" sldId="2145707134"/>
            <ac:spMk id="18" creationId="{7449A6C7-D15F-4AA5-BFA5-71A404B47016}"/>
          </ac:spMkLst>
        </pc:spChg>
        <pc:spChg chg="add del">
          <ac:chgData name="Guest User" userId="" providerId="Windows Live" clId="Web-{8B86D4C9-72E2-41CC-9C04-B01F034D82A3}" dt="2023-12-07T04:19:30.540" v="1645"/>
          <ac:spMkLst>
            <pc:docMk/>
            <pc:sldMk cId="1873594144" sldId="2145707134"/>
            <ac:spMk id="20" creationId="{ED888B23-07FA-482A-96DF-47E31AF1A603}"/>
          </ac:spMkLst>
        </pc:spChg>
        <pc:grpChg chg="add del">
          <ac:chgData name="Guest User" userId="" providerId="Windows Live" clId="Web-{8B86D4C9-72E2-41CC-9C04-B01F034D82A3}" dt="2023-12-07T04:19:30.540" v="1645"/>
          <ac:grpSpMkLst>
            <pc:docMk/>
            <pc:sldMk cId="1873594144" sldId="2145707134"/>
            <ac:grpSpMk id="14" creationId="{05314994-6337-4875-8CF5-652CAFE8342C}"/>
          </ac:grpSpMkLst>
        </pc:grpChg>
        <pc:picChg chg="del">
          <ac:chgData name="Guest User" userId="" providerId="Windows Live" clId="Web-{8B86D4C9-72E2-41CC-9C04-B01F034D82A3}" dt="2023-12-07T04:05:33.747" v="1421"/>
          <ac:picMkLst>
            <pc:docMk/>
            <pc:sldMk cId="1873594144" sldId="2145707134"/>
            <ac:picMk id="2" creationId="{F0DED6BB-17D4-6A12-B0A8-3E894716C8AF}"/>
          </ac:picMkLst>
        </pc:picChg>
        <pc:picChg chg="add mod">
          <ac:chgData name="Guest User" userId="" providerId="Windows Live" clId="Web-{8B86D4C9-72E2-41CC-9C04-B01F034D82A3}" dt="2023-12-07T04:19:31.212" v="1646" actId="1076"/>
          <ac:picMkLst>
            <pc:docMk/>
            <pc:sldMk cId="1873594144" sldId="2145707134"/>
            <ac:picMk id="4" creationId="{6A099C28-7F27-950A-9F64-75ADC2E4349B}"/>
          </ac:picMkLst>
        </pc:picChg>
        <pc:picChg chg="add mod">
          <ac:chgData name="Guest User" userId="" providerId="Windows Live" clId="Web-{8B86D4C9-72E2-41CC-9C04-B01F034D82A3}" dt="2023-12-07T04:19:30.540" v="1645"/>
          <ac:picMkLst>
            <pc:docMk/>
            <pc:sldMk cId="1873594144" sldId="2145707134"/>
            <ac:picMk id="7" creationId="{B8BEDB3F-73BF-3440-B06D-C6BB224625A0}"/>
          </ac:picMkLst>
        </pc:picChg>
        <pc:cxnChg chg="mod ord">
          <ac:chgData name="Guest User" userId="" providerId="Windows Live" clId="Web-{8B86D4C9-72E2-41CC-9C04-B01F034D82A3}" dt="2023-12-07T04:19:30.540" v="1645"/>
          <ac:cxnSpMkLst>
            <pc:docMk/>
            <pc:sldMk cId="1873594144" sldId="2145707134"/>
            <ac:cxnSpMk id="5" creationId="{284A73B1-3CBC-982F-BF04-6C5681378E72}"/>
          </ac:cxnSpMkLst>
        </pc:cxnChg>
      </pc:sldChg>
      <pc:sldChg chg="addSp delSp modSp add replId">
        <pc:chgData name="Guest User" userId="" providerId="Windows Live" clId="Web-{8B86D4C9-72E2-41CC-9C04-B01F034D82A3}" dt="2023-12-07T05:05:30.723" v="1990" actId="20577"/>
        <pc:sldMkLst>
          <pc:docMk/>
          <pc:sldMk cId="2555554507" sldId="2145707135"/>
        </pc:sldMkLst>
        <pc:spChg chg="mod">
          <ac:chgData name="Guest User" userId="" providerId="Windows Live" clId="Web-{8B86D4C9-72E2-41CC-9C04-B01F034D82A3}" dt="2023-12-07T05:05:30.723" v="1990" actId="20577"/>
          <ac:spMkLst>
            <pc:docMk/>
            <pc:sldMk cId="2555554507" sldId="2145707135"/>
            <ac:spMk id="3" creationId="{A54FC6A1-8EFE-593C-1106-A4EEEB5049B9}"/>
          </ac:spMkLst>
        </pc:spChg>
        <pc:spChg chg="mod">
          <ac:chgData name="Guest User" userId="" providerId="Windows Live" clId="Web-{8B86D4C9-72E2-41CC-9C04-B01F034D82A3}" dt="2023-12-07T04:19:48.493" v="1668" actId="20577"/>
          <ac:spMkLst>
            <pc:docMk/>
            <pc:sldMk cId="2555554507" sldId="2145707135"/>
            <ac:spMk id="6" creationId="{73129280-F623-ECEE-C64F-0E27CCF6B09D}"/>
          </ac:spMkLst>
        </pc:spChg>
        <pc:picChg chg="del mod">
          <ac:chgData name="Guest User" userId="" providerId="Windows Live" clId="Web-{8B86D4C9-72E2-41CC-9C04-B01F034D82A3}" dt="2023-12-07T04:19:52.540" v="1671"/>
          <ac:picMkLst>
            <pc:docMk/>
            <pc:sldMk cId="2555554507" sldId="2145707135"/>
            <ac:picMk id="4" creationId="{6A099C28-7F27-950A-9F64-75ADC2E4349B}"/>
          </ac:picMkLst>
        </pc:picChg>
        <pc:picChg chg="del">
          <ac:chgData name="Guest User" userId="" providerId="Windows Live" clId="Web-{8B86D4C9-72E2-41CC-9C04-B01F034D82A3}" dt="2023-12-07T04:19:51.994" v="1670"/>
          <ac:picMkLst>
            <pc:docMk/>
            <pc:sldMk cId="2555554507" sldId="2145707135"/>
            <ac:picMk id="7" creationId="{B8BEDB3F-73BF-3440-B06D-C6BB224625A0}"/>
          </ac:picMkLst>
        </pc:picChg>
        <pc:picChg chg="add del mod">
          <ac:chgData name="Guest User" userId="" providerId="Windows Live" clId="Web-{8B86D4C9-72E2-41CC-9C04-B01F034D82A3}" dt="2023-12-07T04:20:07.072" v="1676"/>
          <ac:picMkLst>
            <pc:docMk/>
            <pc:sldMk cId="2555554507" sldId="2145707135"/>
            <ac:picMk id="8" creationId="{FF004907-1F80-CC6E-D6CE-F9EF7DAFD7A2}"/>
          </ac:picMkLst>
        </pc:picChg>
        <pc:picChg chg="add mod">
          <ac:chgData name="Guest User" userId="" providerId="Windows Live" clId="Web-{8B86D4C9-72E2-41CC-9C04-B01F034D82A3}" dt="2023-12-07T04:21:08.824" v="1707" actId="14100"/>
          <ac:picMkLst>
            <pc:docMk/>
            <pc:sldMk cId="2555554507" sldId="2145707135"/>
            <ac:picMk id="10" creationId="{421900A2-BDFD-1AC1-C09F-D1A386524A8C}"/>
          </ac:picMkLst>
        </pc:picChg>
        <pc:picChg chg="add del mod">
          <ac:chgData name="Guest User" userId="" providerId="Windows Live" clId="Web-{8B86D4C9-72E2-41CC-9C04-B01F034D82A3}" dt="2023-12-07T04:22:04.654" v="1733"/>
          <ac:picMkLst>
            <pc:docMk/>
            <pc:sldMk cId="2555554507" sldId="2145707135"/>
            <ac:picMk id="11" creationId="{F8274912-722F-71C3-4818-4EC0CDCD47F4}"/>
          </ac:picMkLst>
        </pc:picChg>
      </pc:sldChg>
      <pc:sldChg chg="addSp delSp modSp add del replId">
        <pc:chgData name="Guest User" userId="" providerId="Windows Live" clId="Web-{8B86D4C9-72E2-41CC-9C04-B01F034D82A3}" dt="2023-12-07T04:19:29.758" v="1644"/>
        <pc:sldMkLst>
          <pc:docMk/>
          <pc:sldMk cId="3195562024" sldId="2145707135"/>
        </pc:sldMkLst>
        <pc:spChg chg="add del">
          <ac:chgData name="Guest User" userId="" providerId="Windows Live" clId="Web-{8B86D4C9-72E2-41CC-9C04-B01F034D82A3}" dt="2023-12-07T04:19:26.977" v="1619"/>
          <ac:spMkLst>
            <pc:docMk/>
            <pc:sldMk cId="3195562024" sldId="2145707135"/>
            <ac:spMk id="3" creationId="{A54FC6A1-8EFE-593C-1106-A4EEEB5049B9}"/>
          </ac:spMkLst>
        </pc:spChg>
        <pc:spChg chg="mod">
          <ac:chgData name="Guest User" userId="" providerId="Windows Live" clId="Web-{8B86D4C9-72E2-41CC-9C04-B01F034D82A3}" dt="2023-12-07T04:19:28.805" v="1643" actId="20577"/>
          <ac:spMkLst>
            <pc:docMk/>
            <pc:sldMk cId="3195562024" sldId="2145707135"/>
            <ac:spMk id="6" creationId="{73129280-F623-ECEE-C64F-0E27CCF6B09D}"/>
          </ac:spMkLst>
        </pc:spChg>
      </pc:sldChg>
      <pc:sldChg chg="modSp">
        <pc:chgData name="Guest User" userId="" providerId="Windows Live" clId="Web-{8B86D4C9-72E2-41CC-9C04-B01F034D82A3}" dt="2023-12-07T04:52:21.651" v="1879" actId="20577"/>
        <pc:sldMkLst>
          <pc:docMk/>
          <pc:sldMk cId="2823351814" sldId="2145707136"/>
        </pc:sldMkLst>
        <pc:spChg chg="mod">
          <ac:chgData name="Guest User" userId="" providerId="Windows Live" clId="Web-{8B86D4C9-72E2-41CC-9C04-B01F034D82A3}" dt="2023-12-07T04:50:40.007" v="1873" actId="1076"/>
          <ac:spMkLst>
            <pc:docMk/>
            <pc:sldMk cId="2823351814" sldId="2145707136"/>
            <ac:spMk id="2" creationId="{5CA62A31-9C55-0565-D546-579A072FB00C}"/>
          </ac:spMkLst>
        </pc:spChg>
        <pc:spChg chg="mod">
          <ac:chgData name="Guest User" userId="" providerId="Windows Live" clId="Web-{8B86D4C9-72E2-41CC-9C04-B01F034D82A3}" dt="2023-12-07T04:52:21.651" v="1879" actId="20577"/>
          <ac:spMkLst>
            <pc:docMk/>
            <pc:sldMk cId="2823351814" sldId="2145707136"/>
            <ac:spMk id="3" creationId="{A54FC6A1-8EFE-593C-1106-A4EEEB5049B9}"/>
          </ac:spMkLst>
        </pc:spChg>
        <pc:picChg chg="mod">
          <ac:chgData name="Guest User" userId="" providerId="Windows Live" clId="Web-{8B86D4C9-72E2-41CC-9C04-B01F034D82A3}" dt="2023-12-07T04:50:41.913" v="1874" actId="1076"/>
          <ac:picMkLst>
            <pc:docMk/>
            <pc:sldMk cId="2823351814" sldId="2145707136"/>
            <ac:picMk id="7" creationId="{B8BEDB3F-73BF-3440-B06D-C6BB224625A0}"/>
          </ac:picMkLst>
        </pc:picChg>
      </pc:sldChg>
      <pc:sldChg chg="addSp modSp">
        <pc:chgData name="Guest User" userId="" providerId="Windows Live" clId="Web-{8B86D4C9-72E2-41CC-9C04-B01F034D82A3}" dt="2023-12-07T05:14:10.256" v="2132" actId="20577"/>
        <pc:sldMkLst>
          <pc:docMk/>
          <pc:sldMk cId="1851799010" sldId="2145707138"/>
        </pc:sldMkLst>
        <pc:spChg chg="add mod">
          <ac:chgData name="Guest User" userId="" providerId="Windows Live" clId="Web-{8B86D4C9-72E2-41CC-9C04-B01F034D82A3}" dt="2023-12-07T05:14:10.256" v="2132" actId="20577"/>
          <ac:spMkLst>
            <pc:docMk/>
            <pc:sldMk cId="1851799010" sldId="2145707138"/>
            <ac:spMk id="3" creationId="{E97514B4-3ABB-4C5B-6F1E-E4EA6C711EFA}"/>
          </ac:spMkLst>
        </pc:spChg>
      </pc:sldChg>
      <pc:sldChg chg="delSp modSp add replId">
        <pc:chgData name="Guest User" userId="" providerId="Windows Live" clId="Web-{8B86D4C9-72E2-41CC-9C04-B01F034D82A3}" dt="2023-12-07T05:22:13.990" v="2187" actId="1076"/>
        <pc:sldMkLst>
          <pc:docMk/>
          <pc:sldMk cId="3955247903" sldId="2145707139"/>
        </pc:sldMkLst>
        <pc:spChg chg="mod">
          <ac:chgData name="Guest User" userId="" providerId="Windows Live" clId="Web-{8B86D4C9-72E2-41CC-9C04-B01F034D82A3}" dt="2023-12-07T05:22:13.990" v="2187" actId="1076"/>
          <ac:spMkLst>
            <pc:docMk/>
            <pc:sldMk cId="3955247903" sldId="2145707139"/>
            <ac:spMk id="2" creationId="{3B576C52-5F8C-6042-FA10-865AD666128C}"/>
          </ac:spMkLst>
        </pc:spChg>
        <pc:spChg chg="del mod">
          <ac:chgData name="Guest User" userId="" providerId="Windows Live" clId="Web-{8B86D4C9-72E2-41CC-9C04-B01F034D82A3}" dt="2023-12-07T05:19:59.158" v="2180"/>
          <ac:spMkLst>
            <pc:docMk/>
            <pc:sldMk cId="3955247903" sldId="2145707139"/>
            <ac:spMk id="3" creationId="{E97514B4-3ABB-4C5B-6F1E-E4EA6C711EFA}"/>
          </ac:spMkLst>
        </pc:spChg>
        <pc:spChg chg="mod">
          <ac:chgData name="Guest User" userId="" providerId="Windows Live" clId="Web-{8B86D4C9-72E2-41CC-9C04-B01F034D82A3}" dt="2023-12-07T05:22:10.225" v="2184" actId="1076"/>
          <ac:spMkLst>
            <pc:docMk/>
            <pc:sldMk cId="3955247903" sldId="2145707139"/>
            <ac:spMk id="4" creationId="{A518A31B-FAE0-EFF7-7E9E-FDAF3B8BBCCC}"/>
          </ac:spMkLst>
        </pc:spChg>
        <pc:spChg chg="mod">
          <ac:chgData name="Guest User" userId="" providerId="Windows Live" clId="Web-{8B86D4C9-72E2-41CC-9C04-B01F034D82A3}" dt="2023-12-07T05:19:28.173" v="2163" actId="20577"/>
          <ac:spMkLst>
            <pc:docMk/>
            <pc:sldMk cId="3955247903" sldId="2145707139"/>
            <ac:spMk id="6" creationId="{73129280-F623-ECEE-C64F-0E27CCF6B09D}"/>
          </ac:spMkLst>
        </pc:spChg>
        <pc:spChg chg="mod">
          <ac:chgData name="Guest User" userId="" providerId="Windows Live" clId="Web-{8B86D4C9-72E2-41CC-9C04-B01F034D82A3}" dt="2023-12-07T05:22:11.084" v="2185" actId="1076"/>
          <ac:spMkLst>
            <pc:docMk/>
            <pc:sldMk cId="3955247903" sldId="2145707139"/>
            <ac:spMk id="7" creationId="{44377B67-7445-CD5F-55C0-DD436DB509DD}"/>
          </ac:spMkLst>
        </pc:spChg>
      </pc:sldChg>
    </pc:docChg>
  </pc:docChgLst>
  <pc:docChgLst>
    <pc:chgData name="게스트 사용자" providerId="Windows Live" clId="Web-{0F3A02D3-0952-409C-AB99-3EC85CABF498}"/>
    <pc:docChg chg="modSld">
      <pc:chgData name="게스트 사용자" userId="" providerId="Windows Live" clId="Web-{0F3A02D3-0952-409C-AB99-3EC85CABF498}" dt="2023-12-08T05:53:23.741" v="2" actId="1076"/>
      <pc:docMkLst>
        <pc:docMk/>
      </pc:docMkLst>
      <pc:sldChg chg="modSp">
        <pc:chgData name="게스트 사용자" userId="" providerId="Windows Live" clId="Web-{0F3A02D3-0952-409C-AB99-3EC85CABF498}" dt="2023-12-08T05:53:23.741" v="2" actId="1076"/>
        <pc:sldMkLst>
          <pc:docMk/>
          <pc:sldMk cId="2857191761" sldId="2145707133"/>
        </pc:sldMkLst>
        <pc:picChg chg="mod">
          <ac:chgData name="게스트 사용자" userId="" providerId="Windows Live" clId="Web-{0F3A02D3-0952-409C-AB99-3EC85CABF498}" dt="2023-12-08T05:53:23.741" v="2" actId="1076"/>
          <ac:picMkLst>
            <pc:docMk/>
            <pc:sldMk cId="2857191761" sldId="2145707133"/>
            <ac:picMk id="2" creationId="{F0DED6BB-17D4-6A12-B0A8-3E894716C8AF}"/>
          </ac:picMkLst>
        </pc:picChg>
      </pc:sldChg>
    </pc:docChg>
  </pc:docChgLst>
  <pc:docChgLst>
    <pc:chgData name="Tim Lindenau" userId="e7d33f7f36d2dedb" providerId="LiveId" clId="{F6B11F7C-EF0D-814A-B060-CDFD128CBCBD}"/>
    <pc:docChg chg="undo redo custSel addSld delSld modSld sldOrd modSection">
      <pc:chgData name="Tim Lindenau" userId="e7d33f7f36d2dedb" providerId="LiveId" clId="{F6B11F7C-EF0D-814A-B060-CDFD128CBCBD}" dt="2023-12-18T02:18:37.623" v="14200"/>
      <pc:docMkLst>
        <pc:docMk/>
      </pc:docMkLst>
      <pc:sldChg chg="del">
        <pc:chgData name="Tim Lindenau" userId="e7d33f7f36d2dedb" providerId="LiveId" clId="{F6B11F7C-EF0D-814A-B060-CDFD128CBCBD}" dt="2023-12-07T10:20:30.305" v="12233" actId="2696"/>
        <pc:sldMkLst>
          <pc:docMk/>
          <pc:sldMk cId="1423614939" sldId="256"/>
        </pc:sldMkLst>
      </pc:sldChg>
      <pc:sldChg chg="del">
        <pc:chgData name="Tim Lindenau" userId="e7d33f7f36d2dedb" providerId="LiveId" clId="{F6B11F7C-EF0D-814A-B060-CDFD128CBCBD}" dt="2023-12-07T10:20:30.318" v="12234" actId="2696"/>
        <pc:sldMkLst>
          <pc:docMk/>
          <pc:sldMk cId="238615169" sldId="2145707089"/>
        </pc:sldMkLst>
      </pc:sldChg>
      <pc:sldChg chg="modNotesTx">
        <pc:chgData name="Tim Lindenau" userId="e7d33f7f36d2dedb" providerId="LiveId" clId="{F6B11F7C-EF0D-814A-B060-CDFD128CBCBD}" dt="2023-12-07T04:41:03.166" v="1112" actId="20577"/>
        <pc:sldMkLst>
          <pc:docMk/>
          <pc:sldMk cId="58971338" sldId="2145707090"/>
        </pc:sldMkLst>
      </pc:sldChg>
      <pc:sldChg chg="addSp delSp modSp mod modTransition delAnim modNotesTx">
        <pc:chgData name="Tim Lindenau" userId="e7d33f7f36d2dedb" providerId="LiveId" clId="{F6B11F7C-EF0D-814A-B060-CDFD128CBCBD}" dt="2023-12-16T03:10:54.073" v="14185"/>
        <pc:sldMkLst>
          <pc:docMk/>
          <pc:sldMk cId="2243127753" sldId="2145707091"/>
        </pc:sldMkLst>
        <pc:picChg chg="add del mod">
          <ac:chgData name="Tim Lindenau" userId="e7d33f7f36d2dedb" providerId="LiveId" clId="{F6B11F7C-EF0D-814A-B060-CDFD128CBCBD}" dt="2023-12-16T03:03:40.019" v="14177" actId="478"/>
          <ac:picMkLst>
            <pc:docMk/>
            <pc:sldMk cId="2243127753" sldId="2145707091"/>
            <ac:picMk id="5" creationId="{3E6FDFAC-95DC-ACAA-B2CE-BE97A3AE36D4}"/>
          </ac:picMkLst>
        </pc:picChg>
        <pc:picChg chg="add mod">
          <ac:chgData name="Tim Lindenau" userId="e7d33f7f36d2dedb" providerId="LiveId" clId="{F6B11F7C-EF0D-814A-B060-CDFD128CBCBD}" dt="2023-12-16T03:10:54.073" v="14185"/>
          <ac:picMkLst>
            <pc:docMk/>
            <pc:sldMk cId="2243127753" sldId="2145707091"/>
            <ac:picMk id="34" creationId="{D6F0AF46-8C02-5437-8329-32997BDB2B39}"/>
          </ac:picMkLst>
        </pc:picChg>
      </pc:sldChg>
      <pc:sldChg chg="modNotesTx">
        <pc:chgData name="Tim Lindenau" userId="e7d33f7f36d2dedb" providerId="LiveId" clId="{F6B11F7C-EF0D-814A-B060-CDFD128CBCBD}" dt="2023-12-07T07:18:40.495" v="4391" actId="20577"/>
        <pc:sldMkLst>
          <pc:docMk/>
          <pc:sldMk cId="3057822664" sldId="2145707093"/>
        </pc:sldMkLst>
      </pc:sldChg>
      <pc:sldChg chg="addSp delSp modSp mod modTransition modAnim modNotesTx">
        <pc:chgData name="Tim Lindenau" userId="e7d33f7f36d2dedb" providerId="LiveId" clId="{F6B11F7C-EF0D-814A-B060-CDFD128CBCBD}" dt="2023-12-18T02:18:37.623" v="14200"/>
        <pc:sldMkLst>
          <pc:docMk/>
          <pc:sldMk cId="3549144007" sldId="2145707094"/>
        </pc:sldMkLst>
        <pc:spChg chg="mod">
          <ac:chgData name="Tim Lindenau" userId="e7d33f7f36d2dedb" providerId="LiveId" clId="{F6B11F7C-EF0D-814A-B060-CDFD128CBCBD}" dt="2023-12-07T03:52:20.715" v="931" actId="20577"/>
          <ac:spMkLst>
            <pc:docMk/>
            <pc:sldMk cId="3549144007" sldId="2145707094"/>
            <ac:spMk id="2" creationId="{AD2B6884-E96D-6574-8EF1-FFA51B389321}"/>
          </ac:spMkLst>
        </pc:spChg>
        <pc:spChg chg="mod">
          <ac:chgData name="Tim Lindenau" userId="e7d33f7f36d2dedb" providerId="LiveId" clId="{F6B11F7C-EF0D-814A-B060-CDFD128CBCBD}" dt="2023-12-07T03:42:18.132" v="224" actId="1076"/>
          <ac:spMkLst>
            <pc:docMk/>
            <pc:sldMk cId="3549144007" sldId="2145707094"/>
            <ac:spMk id="3" creationId="{063DCC95-A9E8-51E8-31D0-4E8A8883B86F}"/>
          </ac:spMkLst>
        </pc:spChg>
        <pc:spChg chg="mod">
          <ac:chgData name="Tim Lindenau" userId="e7d33f7f36d2dedb" providerId="LiveId" clId="{F6B11F7C-EF0D-814A-B060-CDFD128CBCBD}" dt="2023-12-07T08:28:24.132" v="7379" actId="313"/>
          <ac:spMkLst>
            <pc:docMk/>
            <pc:sldMk cId="3549144007" sldId="2145707094"/>
            <ac:spMk id="4" creationId="{8C304E36-4D79-C57D-99EB-C17A84E55B28}"/>
          </ac:spMkLst>
        </pc:spChg>
        <pc:spChg chg="mod">
          <ac:chgData name="Tim Lindenau" userId="e7d33f7f36d2dedb" providerId="LiveId" clId="{F6B11F7C-EF0D-814A-B060-CDFD128CBCBD}" dt="2023-12-07T03:42:05.995" v="222" actId="1076"/>
          <ac:spMkLst>
            <pc:docMk/>
            <pc:sldMk cId="3549144007" sldId="2145707094"/>
            <ac:spMk id="6" creationId="{73129280-F623-ECEE-C64F-0E27CCF6B09D}"/>
          </ac:spMkLst>
        </pc:spChg>
        <pc:spChg chg="add mod">
          <ac:chgData name="Tim Lindenau" userId="e7d33f7f36d2dedb" providerId="LiveId" clId="{F6B11F7C-EF0D-814A-B060-CDFD128CBCBD}" dt="2023-12-07T03:42:02.138" v="220" actId="14100"/>
          <ac:spMkLst>
            <pc:docMk/>
            <pc:sldMk cId="3549144007" sldId="2145707094"/>
            <ac:spMk id="8" creationId="{CC8A481F-624B-941E-1B56-06A9FC8BEC3F}"/>
          </ac:spMkLst>
        </pc:spChg>
        <pc:picChg chg="add del mod">
          <ac:chgData name="Tim Lindenau" userId="e7d33f7f36d2dedb" providerId="LiveId" clId="{F6B11F7C-EF0D-814A-B060-CDFD128CBCBD}" dt="2023-12-18T02:17:10.352" v="14196" actId="478"/>
          <ac:picMkLst>
            <pc:docMk/>
            <pc:sldMk cId="3549144007" sldId="2145707094"/>
            <ac:picMk id="12" creationId="{1ED94A2F-9998-7D0D-9343-FD33245CE264}"/>
          </ac:picMkLst>
        </pc:picChg>
        <pc:picChg chg="add del mod">
          <ac:chgData name="Tim Lindenau" userId="e7d33f7f36d2dedb" providerId="LiveId" clId="{F6B11F7C-EF0D-814A-B060-CDFD128CBCBD}" dt="2023-12-18T02:17:43.411" v="14199"/>
          <ac:picMkLst>
            <pc:docMk/>
            <pc:sldMk cId="3549144007" sldId="2145707094"/>
            <ac:picMk id="15" creationId="{745D7552-6050-3ADD-061B-3E9017994768}"/>
          </ac:picMkLst>
        </pc:picChg>
        <pc:picChg chg="add mod">
          <ac:chgData name="Tim Lindenau" userId="e7d33f7f36d2dedb" providerId="LiveId" clId="{F6B11F7C-EF0D-814A-B060-CDFD128CBCBD}" dt="2023-12-18T02:18:37.623" v="14200"/>
          <ac:picMkLst>
            <pc:docMk/>
            <pc:sldMk cId="3549144007" sldId="2145707094"/>
            <ac:picMk id="19" creationId="{5F1EBF82-A5EB-A3DC-FCAE-5D960785584F}"/>
          </ac:picMkLst>
        </pc:picChg>
        <pc:cxnChg chg="mod">
          <ac:chgData name="Tim Lindenau" userId="e7d33f7f36d2dedb" providerId="LiveId" clId="{F6B11F7C-EF0D-814A-B060-CDFD128CBCBD}" dt="2023-12-07T03:42:13.054" v="223" actId="167"/>
          <ac:cxnSpMkLst>
            <pc:docMk/>
            <pc:sldMk cId="3549144007" sldId="2145707094"/>
            <ac:cxnSpMk id="5" creationId="{284A73B1-3CBC-982F-BF04-6C5681378E72}"/>
          </ac:cxnSpMkLst>
        </pc:cxnChg>
        <pc:cxnChg chg="add mod">
          <ac:chgData name="Tim Lindenau" userId="e7d33f7f36d2dedb" providerId="LiveId" clId="{F6B11F7C-EF0D-814A-B060-CDFD128CBCBD}" dt="2023-12-07T03:52:17.042" v="930" actId="1038"/>
          <ac:cxnSpMkLst>
            <pc:docMk/>
            <pc:sldMk cId="3549144007" sldId="2145707094"/>
            <ac:cxnSpMk id="9" creationId="{2C78A279-6547-808F-6BBD-6BBC1D5BA6D2}"/>
          </ac:cxnSpMkLst>
        </pc:cxnChg>
      </pc:sldChg>
      <pc:sldChg chg="modSp mod">
        <pc:chgData name="Tim Lindenau" userId="e7d33f7f36d2dedb" providerId="LiveId" clId="{F6B11F7C-EF0D-814A-B060-CDFD128CBCBD}" dt="2023-12-07T04:35:14.194" v="933" actId="1076"/>
        <pc:sldMkLst>
          <pc:docMk/>
          <pc:sldMk cId="2014575235" sldId="2145707099"/>
        </pc:sldMkLst>
        <pc:spChg chg="mod">
          <ac:chgData name="Tim Lindenau" userId="e7d33f7f36d2dedb" providerId="LiveId" clId="{F6B11F7C-EF0D-814A-B060-CDFD128CBCBD}" dt="2023-12-07T04:35:14.194" v="933" actId="1076"/>
          <ac:spMkLst>
            <pc:docMk/>
            <pc:sldMk cId="2014575235" sldId="2145707099"/>
            <ac:spMk id="11" creationId="{644BF00B-713F-A1A6-823D-C66971A924CD}"/>
          </ac:spMkLst>
        </pc:spChg>
      </pc:sldChg>
      <pc:sldChg chg="addSp delSp modSp mod modTransition delAnim modNotesTx">
        <pc:chgData name="Tim Lindenau" userId="e7d33f7f36d2dedb" providerId="LiveId" clId="{F6B11F7C-EF0D-814A-B060-CDFD128CBCBD}" dt="2023-12-16T03:10:54.073" v="14185"/>
        <pc:sldMkLst>
          <pc:docMk/>
          <pc:sldMk cId="1771835817" sldId="2145707102"/>
        </pc:sldMkLst>
        <pc:picChg chg="add del mod">
          <ac:chgData name="Tim Lindenau" userId="e7d33f7f36d2dedb" providerId="LiveId" clId="{F6B11F7C-EF0D-814A-B060-CDFD128CBCBD}" dt="2023-12-16T03:03:37.607" v="14176" actId="478"/>
          <ac:picMkLst>
            <pc:docMk/>
            <pc:sldMk cId="1771835817" sldId="2145707102"/>
            <ac:picMk id="32" creationId="{9ED7F441-FD5A-BB4A-675F-13ACE0F57CFA}"/>
          </ac:picMkLst>
        </pc:picChg>
        <pc:picChg chg="add mod">
          <ac:chgData name="Tim Lindenau" userId="e7d33f7f36d2dedb" providerId="LiveId" clId="{F6B11F7C-EF0D-814A-B060-CDFD128CBCBD}" dt="2023-12-16T03:10:54.073" v="14185"/>
          <ac:picMkLst>
            <pc:docMk/>
            <pc:sldMk cId="1771835817" sldId="2145707102"/>
            <ac:picMk id="42" creationId="{C551FB8B-E519-3B3D-FCD0-6303374C981E}"/>
          </ac:picMkLst>
        </pc:picChg>
      </pc:sldChg>
      <pc:sldChg chg="addSp modSp mod ord">
        <pc:chgData name="Tim Lindenau" userId="e7d33f7f36d2dedb" providerId="LiveId" clId="{F6B11F7C-EF0D-814A-B060-CDFD128CBCBD}" dt="2023-12-07T08:50:41.173" v="11793" actId="20577"/>
        <pc:sldMkLst>
          <pc:docMk/>
          <pc:sldMk cId="2190859940" sldId="2145707104"/>
        </pc:sldMkLst>
        <pc:spChg chg="add mod">
          <ac:chgData name="Tim Lindenau" userId="e7d33f7f36d2dedb" providerId="LiveId" clId="{F6B11F7C-EF0D-814A-B060-CDFD128CBCBD}" dt="2023-12-07T05:24:10.202" v="2363" actId="20577"/>
          <ac:spMkLst>
            <pc:docMk/>
            <pc:sldMk cId="2190859940" sldId="2145707104"/>
            <ac:spMk id="2" creationId="{6C36138C-8BC6-3A15-465B-52A5BC200377}"/>
          </ac:spMkLst>
        </pc:spChg>
        <pc:spChg chg="mod">
          <ac:chgData name="Tim Lindenau" userId="e7d33f7f36d2dedb" providerId="LiveId" clId="{F6B11F7C-EF0D-814A-B060-CDFD128CBCBD}" dt="2023-12-07T08:50:41.173" v="11793" actId="20577"/>
          <ac:spMkLst>
            <pc:docMk/>
            <pc:sldMk cId="2190859940" sldId="2145707104"/>
            <ac:spMk id="6" creationId="{73129280-F623-ECEE-C64F-0E27CCF6B09D}"/>
          </ac:spMkLst>
        </pc:spChg>
        <pc:graphicFrameChg chg="mod">
          <ac:chgData name="Tim Lindenau" userId="e7d33f7f36d2dedb" providerId="LiveId" clId="{F6B11F7C-EF0D-814A-B060-CDFD128CBCBD}" dt="2023-12-07T05:12:04.639" v="1658" actId="1076"/>
          <ac:graphicFrameMkLst>
            <pc:docMk/>
            <pc:sldMk cId="2190859940" sldId="2145707104"/>
            <ac:graphicFrameMk id="3" creationId="{37AE8114-1D74-C56F-A64D-5CE983173C96}"/>
          </ac:graphicFrameMkLst>
        </pc:graphicFrameChg>
      </pc:sldChg>
      <pc:sldChg chg="addSp delSp modSp mod modTransition delAnim modNotesTx">
        <pc:chgData name="Tim Lindenau" userId="e7d33f7f36d2dedb" providerId="LiveId" clId="{F6B11F7C-EF0D-814A-B060-CDFD128CBCBD}" dt="2023-12-16T03:10:54.073" v="14185"/>
        <pc:sldMkLst>
          <pc:docMk/>
          <pc:sldMk cId="3361932404" sldId="2145707106"/>
        </pc:sldMkLst>
        <pc:spChg chg="add del mod">
          <ac:chgData name="Tim Lindenau" userId="e7d33f7f36d2dedb" providerId="LiveId" clId="{F6B11F7C-EF0D-814A-B060-CDFD128CBCBD}" dt="2023-12-07T04:43:20.700" v="1128" actId="20577"/>
          <ac:spMkLst>
            <pc:docMk/>
            <pc:sldMk cId="3361932404" sldId="2145707106"/>
            <ac:spMk id="3" creationId="{7E4CAFDE-D813-8DE9-543F-58298AE6A6EF}"/>
          </ac:spMkLst>
        </pc:spChg>
        <pc:spChg chg="mod">
          <ac:chgData name="Tim Lindenau" userId="e7d33f7f36d2dedb" providerId="LiveId" clId="{F6B11F7C-EF0D-814A-B060-CDFD128CBCBD}" dt="2023-12-07T08:49:16.985" v="11747"/>
          <ac:spMkLst>
            <pc:docMk/>
            <pc:sldMk cId="3361932404" sldId="2145707106"/>
            <ac:spMk id="6" creationId="{73129280-F623-ECEE-C64F-0E27CCF6B09D}"/>
          </ac:spMkLst>
        </pc:spChg>
        <pc:picChg chg="add del mod">
          <ac:chgData name="Tim Lindenau" userId="e7d33f7f36d2dedb" providerId="LiveId" clId="{F6B11F7C-EF0D-814A-B060-CDFD128CBCBD}" dt="2023-12-16T03:03:45.505" v="14179" actId="478"/>
          <ac:picMkLst>
            <pc:docMk/>
            <pc:sldMk cId="3361932404" sldId="2145707106"/>
            <ac:picMk id="8" creationId="{F48112AA-92B4-3A43-D9DF-262B9A2CED48}"/>
          </ac:picMkLst>
        </pc:picChg>
        <pc:picChg chg="add mod">
          <ac:chgData name="Tim Lindenau" userId="e7d33f7f36d2dedb" providerId="LiveId" clId="{F6B11F7C-EF0D-814A-B060-CDFD128CBCBD}" dt="2023-12-16T03:10:54.073" v="14185"/>
          <ac:picMkLst>
            <pc:docMk/>
            <pc:sldMk cId="3361932404" sldId="2145707106"/>
            <ac:picMk id="17" creationId="{D6A47399-0EDE-7D11-2A17-E439ECB72808}"/>
          </ac:picMkLst>
        </pc:picChg>
      </pc:sldChg>
      <pc:sldChg chg="addSp modSp mod modNotesTx">
        <pc:chgData name="Tim Lindenau" userId="e7d33f7f36d2dedb" providerId="LiveId" clId="{F6B11F7C-EF0D-814A-B060-CDFD128CBCBD}" dt="2023-12-16T03:10:54.073" v="14185"/>
        <pc:sldMkLst>
          <pc:docMk/>
          <pc:sldMk cId="1577047492" sldId="2145707107"/>
        </pc:sldMkLst>
        <pc:spChg chg="mod">
          <ac:chgData name="Tim Lindenau" userId="e7d33f7f36d2dedb" providerId="LiveId" clId="{F6B11F7C-EF0D-814A-B060-CDFD128CBCBD}" dt="2023-12-07T08:34:05.192" v="8848" actId="20577"/>
          <ac:spMkLst>
            <pc:docMk/>
            <pc:sldMk cId="1577047492" sldId="2145707107"/>
            <ac:spMk id="8" creationId="{F70F2999-5E45-20F0-54B9-2AB5E5FB1619}"/>
          </ac:spMkLst>
        </pc:spChg>
        <pc:spChg chg="mod">
          <ac:chgData name="Tim Lindenau" userId="e7d33f7f36d2dedb" providerId="LiveId" clId="{F6B11F7C-EF0D-814A-B060-CDFD128CBCBD}" dt="2023-12-06T23:25:57.656" v="176" actId="2085"/>
          <ac:spMkLst>
            <pc:docMk/>
            <pc:sldMk cId="1577047492" sldId="2145707107"/>
            <ac:spMk id="9" creationId="{56500122-4E03-AC12-3EFF-D518BF01D081}"/>
          </ac:spMkLst>
        </pc:spChg>
        <pc:picChg chg="add mod">
          <ac:chgData name="Tim Lindenau" userId="e7d33f7f36d2dedb" providerId="LiveId" clId="{F6B11F7C-EF0D-814A-B060-CDFD128CBCBD}" dt="2023-12-16T03:10:54.073" v="14185"/>
          <ac:picMkLst>
            <pc:docMk/>
            <pc:sldMk cId="1577047492" sldId="2145707107"/>
            <ac:picMk id="21" creationId="{7E15C308-2162-E069-D09E-EEACBB175F3A}"/>
          </ac:picMkLst>
        </pc:picChg>
      </pc:sldChg>
      <pc:sldChg chg="addSp modSp mod modNotesTx">
        <pc:chgData name="Tim Lindenau" userId="e7d33f7f36d2dedb" providerId="LiveId" clId="{F6B11F7C-EF0D-814A-B060-CDFD128CBCBD}" dt="2023-12-16T03:10:54.073" v="14185"/>
        <pc:sldMkLst>
          <pc:docMk/>
          <pc:sldMk cId="1508541145" sldId="2145707108"/>
        </pc:sldMkLst>
        <pc:spChg chg="mod">
          <ac:chgData name="Tim Lindenau" userId="e7d33f7f36d2dedb" providerId="LiveId" clId="{F6B11F7C-EF0D-814A-B060-CDFD128CBCBD}" dt="2023-12-07T07:18:08.106" v="4380" actId="20577"/>
          <ac:spMkLst>
            <pc:docMk/>
            <pc:sldMk cId="1508541145" sldId="2145707108"/>
            <ac:spMk id="6" creationId="{73129280-F623-ECEE-C64F-0E27CCF6B09D}"/>
          </ac:spMkLst>
        </pc:spChg>
        <pc:picChg chg="add mod">
          <ac:chgData name="Tim Lindenau" userId="e7d33f7f36d2dedb" providerId="LiveId" clId="{F6B11F7C-EF0D-814A-B060-CDFD128CBCBD}" dt="2023-12-16T03:10:54.073" v="14185"/>
          <ac:picMkLst>
            <pc:docMk/>
            <pc:sldMk cId="1508541145" sldId="2145707108"/>
            <ac:picMk id="13" creationId="{E5D3AA24-FC99-3ED3-4DEB-8DE31ED62513}"/>
          </ac:picMkLst>
        </pc:picChg>
        <pc:cxnChg chg="add mod">
          <ac:chgData name="Tim Lindenau" userId="e7d33f7f36d2dedb" providerId="LiveId" clId="{F6B11F7C-EF0D-814A-B060-CDFD128CBCBD}" dt="2023-12-07T08:41:46.374" v="9867" actId="33986"/>
          <ac:cxnSpMkLst>
            <pc:docMk/>
            <pc:sldMk cId="1508541145" sldId="2145707108"/>
            <ac:cxnSpMk id="8" creationId="{EF4F82E5-DFBF-A55D-0B49-B4C62C046DC1}"/>
          </ac:cxnSpMkLst>
        </pc:cxnChg>
        <pc:cxnChg chg="mod">
          <ac:chgData name="Tim Lindenau" userId="e7d33f7f36d2dedb" providerId="LiveId" clId="{F6B11F7C-EF0D-814A-B060-CDFD128CBCBD}" dt="2023-12-07T08:41:34.673" v="9862" actId="14100"/>
          <ac:cxnSpMkLst>
            <pc:docMk/>
            <pc:sldMk cId="1508541145" sldId="2145707108"/>
            <ac:cxnSpMk id="59" creationId="{CDD459EF-30AC-C92A-8CF9-E4C15ED8397F}"/>
          </ac:cxnSpMkLst>
        </pc:cxnChg>
      </pc:sldChg>
      <pc:sldChg chg="addSp delSp modSp mod ord">
        <pc:chgData name="Tim Lindenau" userId="e7d33f7f36d2dedb" providerId="LiveId" clId="{F6B11F7C-EF0D-814A-B060-CDFD128CBCBD}" dt="2023-12-11T04:46:26.741" v="14168" actId="20578"/>
        <pc:sldMkLst>
          <pc:docMk/>
          <pc:sldMk cId="2709710848" sldId="2145707110"/>
        </pc:sldMkLst>
        <pc:spChg chg="add mod">
          <ac:chgData name="Tim Lindenau" userId="e7d33f7f36d2dedb" providerId="LiveId" clId="{F6B11F7C-EF0D-814A-B060-CDFD128CBCBD}" dt="2023-12-07T07:18:18.273" v="4384" actId="20577"/>
          <ac:spMkLst>
            <pc:docMk/>
            <pc:sldMk cId="2709710848" sldId="2145707110"/>
            <ac:spMk id="2" creationId="{B22A5520-2E47-EB50-9374-781598F3EE07}"/>
          </ac:spMkLst>
        </pc:spChg>
        <pc:spChg chg="add mod">
          <ac:chgData name="Tim Lindenau" userId="e7d33f7f36d2dedb" providerId="LiveId" clId="{F6B11F7C-EF0D-814A-B060-CDFD128CBCBD}" dt="2023-12-07T03:50:29.758" v="862" actId="1035"/>
          <ac:spMkLst>
            <pc:docMk/>
            <pc:sldMk cId="2709710848" sldId="2145707110"/>
            <ac:spMk id="3" creationId="{115E54AB-E4C5-7B01-3FA9-3DB6D1B6F1C5}"/>
          </ac:spMkLst>
        </pc:spChg>
        <pc:spChg chg="add mod">
          <ac:chgData name="Tim Lindenau" userId="e7d33f7f36d2dedb" providerId="LiveId" clId="{F6B11F7C-EF0D-814A-B060-CDFD128CBCBD}" dt="2023-12-07T03:50:29.758" v="862" actId="1035"/>
          <ac:spMkLst>
            <pc:docMk/>
            <pc:sldMk cId="2709710848" sldId="2145707110"/>
            <ac:spMk id="4" creationId="{ADCB5821-F3D9-9548-6B53-8314265B1C3A}"/>
          </ac:spMkLst>
        </pc:spChg>
        <pc:spChg chg="mod">
          <ac:chgData name="Tim Lindenau" userId="e7d33f7f36d2dedb" providerId="LiveId" clId="{F6B11F7C-EF0D-814A-B060-CDFD128CBCBD}" dt="2023-12-07T05:21:58.150" v="2323" actId="20577"/>
          <ac:spMkLst>
            <pc:docMk/>
            <pc:sldMk cId="2709710848" sldId="2145707110"/>
            <ac:spMk id="6" creationId="{73129280-F623-ECEE-C64F-0E27CCF6B09D}"/>
          </ac:spMkLst>
        </pc:spChg>
        <pc:spChg chg="add mod">
          <ac:chgData name="Tim Lindenau" userId="e7d33f7f36d2dedb" providerId="LiveId" clId="{F6B11F7C-EF0D-814A-B060-CDFD128CBCBD}" dt="2023-12-07T03:50:29.758" v="862" actId="1035"/>
          <ac:spMkLst>
            <pc:docMk/>
            <pc:sldMk cId="2709710848" sldId="2145707110"/>
            <ac:spMk id="7" creationId="{06A8D68A-64E4-6423-398E-6EA1906E9F8A}"/>
          </ac:spMkLst>
        </pc:spChg>
        <pc:spChg chg="add mod">
          <ac:chgData name="Tim Lindenau" userId="e7d33f7f36d2dedb" providerId="LiveId" clId="{F6B11F7C-EF0D-814A-B060-CDFD128CBCBD}" dt="2023-12-07T03:50:29.758" v="862" actId="1035"/>
          <ac:spMkLst>
            <pc:docMk/>
            <pc:sldMk cId="2709710848" sldId="2145707110"/>
            <ac:spMk id="8" creationId="{C39C30F6-6453-C50A-4025-DB9F5253A041}"/>
          </ac:spMkLst>
        </pc:spChg>
        <pc:spChg chg="add mod">
          <ac:chgData name="Tim Lindenau" userId="e7d33f7f36d2dedb" providerId="LiveId" clId="{F6B11F7C-EF0D-814A-B060-CDFD128CBCBD}" dt="2023-12-07T03:50:29.758" v="862" actId="1035"/>
          <ac:spMkLst>
            <pc:docMk/>
            <pc:sldMk cId="2709710848" sldId="2145707110"/>
            <ac:spMk id="9" creationId="{212F918F-677E-3E8C-7F03-A3F32CD281D9}"/>
          </ac:spMkLst>
        </pc:spChg>
        <pc:spChg chg="add del mod">
          <ac:chgData name="Tim Lindenau" userId="e7d33f7f36d2dedb" providerId="LiveId" clId="{F6B11F7C-EF0D-814A-B060-CDFD128CBCBD}" dt="2023-12-11T04:46:18.278" v="14166" actId="478"/>
          <ac:spMkLst>
            <pc:docMk/>
            <pc:sldMk cId="2709710848" sldId="2145707110"/>
            <ac:spMk id="11" creationId="{116D8CD9-9D7E-0A4F-8A74-8ED84EF2713C}"/>
          </ac:spMkLst>
        </pc:spChg>
        <pc:spChg chg="add mod">
          <ac:chgData name="Tim Lindenau" userId="e7d33f7f36d2dedb" providerId="LiveId" clId="{F6B11F7C-EF0D-814A-B060-CDFD128CBCBD}" dt="2023-12-11T04:46:18.649" v="14167"/>
          <ac:spMkLst>
            <pc:docMk/>
            <pc:sldMk cId="2709710848" sldId="2145707110"/>
            <ac:spMk id="12" creationId="{10381856-86AA-362F-794A-503528B421DC}"/>
          </ac:spMkLst>
        </pc:spChg>
        <pc:spChg chg="add mod">
          <ac:chgData name="Tim Lindenau" userId="e7d33f7f36d2dedb" providerId="LiveId" clId="{F6B11F7C-EF0D-814A-B060-CDFD128CBCBD}" dt="2023-12-07T03:50:14.918" v="846" actId="1037"/>
          <ac:spMkLst>
            <pc:docMk/>
            <pc:sldMk cId="2709710848" sldId="2145707110"/>
            <ac:spMk id="23" creationId="{4378E910-06EF-873D-EB2A-07BEB5BF0BCC}"/>
          </ac:spMkLst>
        </pc:spChg>
        <pc:cxnChg chg="add mod">
          <ac:chgData name="Tim Lindenau" userId="e7d33f7f36d2dedb" providerId="LiveId" clId="{F6B11F7C-EF0D-814A-B060-CDFD128CBCBD}" dt="2023-12-07T03:50:29.758" v="862" actId="1035"/>
          <ac:cxnSpMkLst>
            <pc:docMk/>
            <pc:sldMk cId="2709710848" sldId="2145707110"/>
            <ac:cxnSpMk id="10" creationId="{FB8CB895-4E22-3864-7E43-914B278641D5}"/>
          </ac:cxnSpMkLst>
        </pc:cxnChg>
        <pc:cxnChg chg="add mod">
          <ac:chgData name="Tim Lindenau" userId="e7d33f7f36d2dedb" providerId="LiveId" clId="{F6B11F7C-EF0D-814A-B060-CDFD128CBCBD}" dt="2023-12-07T03:50:29.758" v="862" actId="1035"/>
          <ac:cxnSpMkLst>
            <pc:docMk/>
            <pc:sldMk cId="2709710848" sldId="2145707110"/>
            <ac:cxnSpMk id="13" creationId="{FAFC6DD5-9731-9BF0-D28B-1A967DB6AC67}"/>
          </ac:cxnSpMkLst>
        </pc:cxnChg>
        <pc:cxnChg chg="add mod">
          <ac:chgData name="Tim Lindenau" userId="e7d33f7f36d2dedb" providerId="LiveId" clId="{F6B11F7C-EF0D-814A-B060-CDFD128CBCBD}" dt="2023-12-07T03:50:29.758" v="862" actId="1035"/>
          <ac:cxnSpMkLst>
            <pc:docMk/>
            <pc:sldMk cId="2709710848" sldId="2145707110"/>
            <ac:cxnSpMk id="15" creationId="{3734C508-18E5-52D0-0709-0B8988D277B4}"/>
          </ac:cxnSpMkLst>
        </pc:cxnChg>
        <pc:cxnChg chg="add mod">
          <ac:chgData name="Tim Lindenau" userId="e7d33f7f36d2dedb" providerId="LiveId" clId="{F6B11F7C-EF0D-814A-B060-CDFD128CBCBD}" dt="2023-12-07T03:50:29.758" v="862" actId="1035"/>
          <ac:cxnSpMkLst>
            <pc:docMk/>
            <pc:sldMk cId="2709710848" sldId="2145707110"/>
            <ac:cxnSpMk id="19" creationId="{E80B73A9-D23F-F63B-9DD7-21BEA4C77DC9}"/>
          </ac:cxnSpMkLst>
        </pc:cxnChg>
        <pc:cxnChg chg="add mod">
          <ac:chgData name="Tim Lindenau" userId="e7d33f7f36d2dedb" providerId="LiveId" clId="{F6B11F7C-EF0D-814A-B060-CDFD128CBCBD}" dt="2023-12-07T03:50:14.918" v="846" actId="1037"/>
          <ac:cxnSpMkLst>
            <pc:docMk/>
            <pc:sldMk cId="2709710848" sldId="2145707110"/>
            <ac:cxnSpMk id="24" creationId="{2F1C9EB0-EEBE-4091-873D-DBDB096B9C15}"/>
          </ac:cxnSpMkLst>
        </pc:cxnChg>
      </pc:sldChg>
      <pc:sldChg chg="addSp delSp modSp mod modTransition delAnim modNotesTx">
        <pc:chgData name="Tim Lindenau" userId="e7d33f7f36d2dedb" providerId="LiveId" clId="{F6B11F7C-EF0D-814A-B060-CDFD128CBCBD}" dt="2023-12-16T03:10:54.073" v="14185"/>
        <pc:sldMkLst>
          <pc:docMk/>
          <pc:sldMk cId="3740207541" sldId="2145707113"/>
        </pc:sldMkLst>
        <pc:picChg chg="add del mod">
          <ac:chgData name="Tim Lindenau" userId="e7d33f7f36d2dedb" providerId="LiveId" clId="{F6B11F7C-EF0D-814A-B060-CDFD128CBCBD}" dt="2023-12-16T03:03:42.900" v="14178" actId="478"/>
          <ac:picMkLst>
            <pc:docMk/>
            <pc:sldMk cId="3740207541" sldId="2145707113"/>
            <ac:picMk id="8" creationId="{8E0E01B8-BF85-3249-BB98-70115AB421DF}"/>
          </ac:picMkLst>
        </pc:picChg>
        <pc:picChg chg="add mod">
          <ac:chgData name="Tim Lindenau" userId="e7d33f7f36d2dedb" providerId="LiveId" clId="{F6B11F7C-EF0D-814A-B060-CDFD128CBCBD}" dt="2023-12-16T03:10:54.073" v="14185"/>
          <ac:picMkLst>
            <pc:docMk/>
            <pc:sldMk cId="3740207541" sldId="2145707113"/>
            <ac:picMk id="17" creationId="{1FE2C14A-E442-06D3-1A33-C047DDE69019}"/>
          </ac:picMkLst>
        </pc:picChg>
      </pc:sldChg>
      <pc:sldChg chg="addSp delSp modSp mod modTransition delAnim modNotesTx">
        <pc:chgData name="Tim Lindenau" userId="e7d33f7f36d2dedb" providerId="LiveId" clId="{F6B11F7C-EF0D-814A-B060-CDFD128CBCBD}" dt="2023-12-16T03:10:54.073" v="14185"/>
        <pc:sldMkLst>
          <pc:docMk/>
          <pc:sldMk cId="882158676" sldId="2145707114"/>
        </pc:sldMkLst>
        <pc:picChg chg="add del mod">
          <ac:chgData name="Tim Lindenau" userId="e7d33f7f36d2dedb" providerId="LiveId" clId="{F6B11F7C-EF0D-814A-B060-CDFD128CBCBD}" dt="2023-12-16T03:02:57.472" v="14172" actId="478"/>
          <ac:picMkLst>
            <pc:docMk/>
            <pc:sldMk cId="882158676" sldId="2145707114"/>
            <ac:picMk id="8" creationId="{2FFEE9E2-B9E3-3DF7-6189-F2E506FD16BF}"/>
          </ac:picMkLst>
        </pc:picChg>
        <pc:picChg chg="add mod">
          <ac:chgData name="Tim Lindenau" userId="e7d33f7f36d2dedb" providerId="LiveId" clId="{F6B11F7C-EF0D-814A-B060-CDFD128CBCBD}" dt="2023-12-16T03:10:54.073" v="14185"/>
          <ac:picMkLst>
            <pc:docMk/>
            <pc:sldMk cId="882158676" sldId="2145707114"/>
            <ac:picMk id="13" creationId="{99352B14-15E6-3D85-61E5-E49F2B8C1564}"/>
          </ac:picMkLst>
        </pc:picChg>
      </pc:sldChg>
      <pc:sldChg chg="del">
        <pc:chgData name="Tim Lindenau" userId="e7d33f7f36d2dedb" providerId="LiveId" clId="{F6B11F7C-EF0D-814A-B060-CDFD128CBCBD}" dt="2023-12-07T05:23:08.307" v="2360" actId="2696"/>
        <pc:sldMkLst>
          <pc:docMk/>
          <pc:sldMk cId="3117587547" sldId="2145707115"/>
        </pc:sldMkLst>
      </pc:sldChg>
      <pc:sldChg chg="del">
        <pc:chgData name="Tim Lindenau" userId="e7d33f7f36d2dedb" providerId="LiveId" clId="{F6B11F7C-EF0D-814A-B060-CDFD128CBCBD}" dt="2023-12-07T05:11:29.253" v="1655" actId="2696"/>
        <pc:sldMkLst>
          <pc:docMk/>
          <pc:sldMk cId="3837845509" sldId="2145707116"/>
        </pc:sldMkLst>
      </pc:sldChg>
      <pc:sldChg chg="del">
        <pc:chgData name="Tim Lindenau" userId="e7d33f7f36d2dedb" providerId="LiveId" clId="{F6B11F7C-EF0D-814A-B060-CDFD128CBCBD}" dt="2023-12-07T05:11:31.161" v="1656" actId="2696"/>
        <pc:sldMkLst>
          <pc:docMk/>
          <pc:sldMk cId="744644173" sldId="2145707117"/>
        </pc:sldMkLst>
      </pc:sldChg>
      <pc:sldChg chg="modSp mod ord">
        <pc:chgData name="Tim Lindenau" userId="e7d33f7f36d2dedb" providerId="LiveId" clId="{F6B11F7C-EF0D-814A-B060-CDFD128CBCBD}" dt="2023-12-07T05:11:18.342" v="1654" actId="20578"/>
        <pc:sldMkLst>
          <pc:docMk/>
          <pc:sldMk cId="2666051121" sldId="2145707118"/>
        </pc:sldMkLst>
        <pc:spChg chg="mod">
          <ac:chgData name="Tim Lindenau" userId="e7d33f7f36d2dedb" providerId="LiveId" clId="{F6B11F7C-EF0D-814A-B060-CDFD128CBCBD}" dt="2023-12-07T05:07:47.706" v="1630" actId="20577"/>
          <ac:spMkLst>
            <pc:docMk/>
            <pc:sldMk cId="2666051121" sldId="2145707118"/>
            <ac:spMk id="6" creationId="{73129280-F623-ECEE-C64F-0E27CCF6B09D}"/>
          </ac:spMkLst>
        </pc:spChg>
        <pc:spChg chg="mod">
          <ac:chgData name="Tim Lindenau" userId="e7d33f7f36d2dedb" providerId="LiveId" clId="{F6B11F7C-EF0D-814A-B060-CDFD128CBCBD}" dt="2023-12-06T11:08:33.486" v="2" actId="113"/>
          <ac:spMkLst>
            <pc:docMk/>
            <pc:sldMk cId="2666051121" sldId="2145707118"/>
            <ac:spMk id="1966" creationId="{FD80EA53-0C95-E24E-0320-7F595A6F0C4B}"/>
          </ac:spMkLst>
        </pc:spChg>
        <pc:spChg chg="mod">
          <ac:chgData name="Tim Lindenau" userId="e7d33f7f36d2dedb" providerId="LiveId" clId="{F6B11F7C-EF0D-814A-B060-CDFD128CBCBD}" dt="2023-12-07T05:07:03.823" v="1574" actId="20577"/>
          <ac:spMkLst>
            <pc:docMk/>
            <pc:sldMk cId="2666051121" sldId="2145707118"/>
            <ac:spMk id="1973" creationId="{78253E65-1B5A-44C2-953A-05AEB3CD8ABB}"/>
          </ac:spMkLst>
        </pc:spChg>
        <pc:spChg chg="mod">
          <ac:chgData name="Tim Lindenau" userId="e7d33f7f36d2dedb" providerId="LiveId" clId="{F6B11F7C-EF0D-814A-B060-CDFD128CBCBD}" dt="2023-12-07T05:06:47.345" v="1572" actId="403"/>
          <ac:spMkLst>
            <pc:docMk/>
            <pc:sldMk cId="2666051121" sldId="2145707118"/>
            <ac:spMk id="1974" creationId="{9F47300D-2697-63A6-532A-16FE53162DA5}"/>
          </ac:spMkLst>
        </pc:spChg>
        <pc:spChg chg="mod">
          <ac:chgData name="Tim Lindenau" userId="e7d33f7f36d2dedb" providerId="LiveId" clId="{F6B11F7C-EF0D-814A-B060-CDFD128CBCBD}" dt="2023-12-06T11:08:57.367" v="5" actId="113"/>
          <ac:spMkLst>
            <pc:docMk/>
            <pc:sldMk cId="2666051121" sldId="2145707118"/>
            <ac:spMk id="1979" creationId="{76198BB8-3684-983E-D62A-26E497C4E35E}"/>
          </ac:spMkLst>
        </pc:spChg>
        <pc:spChg chg="mod">
          <ac:chgData name="Tim Lindenau" userId="e7d33f7f36d2dedb" providerId="LiveId" clId="{F6B11F7C-EF0D-814A-B060-CDFD128CBCBD}" dt="2023-12-06T11:09:16.076" v="13" actId="113"/>
          <ac:spMkLst>
            <pc:docMk/>
            <pc:sldMk cId="2666051121" sldId="2145707118"/>
            <ac:spMk id="1982" creationId="{D9276C68-F2E8-432A-3EE3-395EE994A9BD}"/>
          </ac:spMkLst>
        </pc:spChg>
      </pc:sldChg>
      <pc:sldChg chg="addSp delSp modSp mod modTransition modAnim modNotesTx">
        <pc:chgData name="Tim Lindenau" userId="e7d33f7f36d2dedb" providerId="LiveId" clId="{F6B11F7C-EF0D-814A-B060-CDFD128CBCBD}" dt="2023-12-18T02:16:58.084" v="14195" actId="478"/>
        <pc:sldMkLst>
          <pc:docMk/>
          <pc:sldMk cId="870349045" sldId="2145707119"/>
        </pc:sldMkLst>
        <pc:spChg chg="mod">
          <ac:chgData name="Tim Lindenau" userId="e7d33f7f36d2dedb" providerId="LiveId" clId="{F6B11F7C-EF0D-814A-B060-CDFD128CBCBD}" dt="2023-12-07T08:49:20.381" v="11748"/>
          <ac:spMkLst>
            <pc:docMk/>
            <pc:sldMk cId="870349045" sldId="2145707119"/>
            <ac:spMk id="6" creationId="{73129280-F623-ECEE-C64F-0E27CCF6B09D}"/>
          </ac:spMkLst>
        </pc:spChg>
        <pc:picChg chg="add del mod">
          <ac:chgData name="Tim Lindenau" userId="e7d33f7f36d2dedb" providerId="LiveId" clId="{F6B11F7C-EF0D-814A-B060-CDFD128CBCBD}" dt="2023-12-18T02:16:58.084" v="14195" actId="478"/>
          <ac:picMkLst>
            <pc:docMk/>
            <pc:sldMk cId="870349045" sldId="2145707119"/>
            <ac:picMk id="8" creationId="{06554D70-17A6-0C4F-BF63-88E29854CC37}"/>
          </ac:picMkLst>
        </pc:picChg>
        <pc:picChg chg="add mod">
          <ac:chgData name="Tim Lindenau" userId="e7d33f7f36d2dedb" providerId="LiveId" clId="{F6B11F7C-EF0D-814A-B060-CDFD128CBCBD}" dt="2023-12-16T03:10:54.073" v="14185"/>
          <ac:picMkLst>
            <pc:docMk/>
            <pc:sldMk cId="870349045" sldId="2145707119"/>
            <ac:picMk id="9" creationId="{C4364994-09FC-1F9B-EFE5-8CABAF965BC6}"/>
          </ac:picMkLst>
        </pc:picChg>
      </pc:sldChg>
      <pc:sldChg chg="addSp modSp mod modNotesTx">
        <pc:chgData name="Tim Lindenau" userId="e7d33f7f36d2dedb" providerId="LiveId" clId="{F6B11F7C-EF0D-814A-B060-CDFD128CBCBD}" dt="2023-12-16T03:10:54.073" v="14185"/>
        <pc:sldMkLst>
          <pc:docMk/>
          <pc:sldMk cId="584550654" sldId="2145707120"/>
        </pc:sldMkLst>
        <pc:spChg chg="mod">
          <ac:chgData name="Tim Lindenau" userId="e7d33f7f36d2dedb" providerId="LiveId" clId="{F6B11F7C-EF0D-814A-B060-CDFD128CBCBD}" dt="2023-12-07T08:44:03.056" v="10499" actId="20577"/>
          <ac:spMkLst>
            <pc:docMk/>
            <pc:sldMk cId="584550654" sldId="2145707120"/>
            <ac:spMk id="3" creationId="{7E4CAFDE-D813-8DE9-543F-58298AE6A6EF}"/>
          </ac:spMkLst>
        </pc:spChg>
        <pc:spChg chg="mod">
          <ac:chgData name="Tim Lindenau" userId="e7d33f7f36d2dedb" providerId="LiveId" clId="{F6B11F7C-EF0D-814A-B060-CDFD128CBCBD}" dt="2023-12-07T08:49:24.484" v="11749"/>
          <ac:spMkLst>
            <pc:docMk/>
            <pc:sldMk cId="584550654" sldId="2145707120"/>
            <ac:spMk id="6" creationId="{73129280-F623-ECEE-C64F-0E27CCF6B09D}"/>
          </ac:spMkLst>
        </pc:spChg>
        <pc:picChg chg="add mod">
          <ac:chgData name="Tim Lindenau" userId="e7d33f7f36d2dedb" providerId="LiveId" clId="{F6B11F7C-EF0D-814A-B060-CDFD128CBCBD}" dt="2023-12-16T03:10:54.073" v="14185"/>
          <ac:picMkLst>
            <pc:docMk/>
            <pc:sldMk cId="584550654" sldId="2145707120"/>
            <ac:picMk id="8" creationId="{7DD94189-22E6-7533-10F5-2FC38F7F3739}"/>
          </ac:picMkLst>
        </pc:picChg>
      </pc:sldChg>
      <pc:sldChg chg="addSp modSp modNotesTx">
        <pc:chgData name="Tim Lindenau" userId="e7d33f7f36d2dedb" providerId="LiveId" clId="{F6B11F7C-EF0D-814A-B060-CDFD128CBCBD}" dt="2023-12-16T03:10:54.073" v="14185"/>
        <pc:sldMkLst>
          <pc:docMk/>
          <pc:sldMk cId="1999542441" sldId="2145707121"/>
        </pc:sldMkLst>
        <pc:picChg chg="add mod">
          <ac:chgData name="Tim Lindenau" userId="e7d33f7f36d2dedb" providerId="LiveId" clId="{F6B11F7C-EF0D-814A-B060-CDFD128CBCBD}" dt="2023-12-16T03:10:54.073" v="14185"/>
          <ac:picMkLst>
            <pc:docMk/>
            <pc:sldMk cId="1999542441" sldId="2145707121"/>
            <ac:picMk id="4" creationId="{C67093BE-1DBA-5419-7EF5-2B1248069BD7}"/>
          </ac:picMkLst>
        </pc:picChg>
      </pc:sldChg>
      <pc:sldChg chg="addSp delSp modSp mod modTransition modAnim modNotesTx">
        <pc:chgData name="Tim Lindenau" userId="e7d33f7f36d2dedb" providerId="LiveId" clId="{F6B11F7C-EF0D-814A-B060-CDFD128CBCBD}" dt="2023-12-16T03:10:57.698" v="14186"/>
        <pc:sldMkLst>
          <pc:docMk/>
          <pc:sldMk cId="1709833532" sldId="2145707122"/>
        </pc:sldMkLst>
        <pc:spChg chg="mod">
          <ac:chgData name="Tim Lindenau" userId="e7d33f7f36d2dedb" providerId="LiveId" clId="{F6B11F7C-EF0D-814A-B060-CDFD128CBCBD}" dt="2023-12-07T08:49:28.225" v="11750"/>
          <ac:spMkLst>
            <pc:docMk/>
            <pc:sldMk cId="1709833532" sldId="2145707122"/>
            <ac:spMk id="6" creationId="{73129280-F623-ECEE-C64F-0E27CCF6B09D}"/>
          </ac:spMkLst>
        </pc:spChg>
        <pc:spChg chg="mod">
          <ac:chgData name="Tim Lindenau" userId="e7d33f7f36d2dedb" providerId="LiveId" clId="{F6B11F7C-EF0D-814A-B060-CDFD128CBCBD}" dt="2023-12-07T04:46:38.829" v="1133" actId="20577"/>
          <ac:spMkLst>
            <pc:docMk/>
            <pc:sldMk cId="1709833532" sldId="2145707122"/>
            <ac:spMk id="16" creationId="{00512BB6-832C-FE3A-4763-8E4D5F7BD975}"/>
          </ac:spMkLst>
        </pc:spChg>
        <pc:picChg chg="add del mod">
          <ac:chgData name="Tim Lindenau" userId="e7d33f7f36d2dedb" providerId="LiveId" clId="{F6B11F7C-EF0D-814A-B060-CDFD128CBCBD}" dt="2023-12-16T03:10:57.698" v="14186"/>
          <ac:picMkLst>
            <pc:docMk/>
            <pc:sldMk cId="1709833532" sldId="2145707122"/>
            <ac:picMk id="8" creationId="{6D5F7184-D487-38E1-AD66-0F2FCF8DE976}"/>
          </ac:picMkLst>
        </pc:picChg>
      </pc:sldChg>
      <pc:sldChg chg="modSp mod">
        <pc:chgData name="Tim Lindenau" userId="e7d33f7f36d2dedb" providerId="LiveId" clId="{F6B11F7C-EF0D-814A-B060-CDFD128CBCBD}" dt="2023-12-07T08:49:31.875" v="11751"/>
        <pc:sldMkLst>
          <pc:docMk/>
          <pc:sldMk cId="82080649" sldId="2145707123"/>
        </pc:sldMkLst>
        <pc:spChg chg="mod">
          <ac:chgData name="Tim Lindenau" userId="e7d33f7f36d2dedb" providerId="LiveId" clId="{F6B11F7C-EF0D-814A-B060-CDFD128CBCBD}" dt="2023-12-07T08:49:31.875" v="11751"/>
          <ac:spMkLst>
            <pc:docMk/>
            <pc:sldMk cId="82080649" sldId="2145707123"/>
            <ac:spMk id="6" creationId="{73129280-F623-ECEE-C64F-0E27CCF6B09D}"/>
          </ac:spMkLst>
        </pc:spChg>
      </pc:sldChg>
      <pc:sldChg chg="modSp mod">
        <pc:chgData name="Tim Lindenau" userId="e7d33f7f36d2dedb" providerId="LiveId" clId="{F6B11F7C-EF0D-814A-B060-CDFD128CBCBD}" dt="2023-12-07T03:39:54.178" v="187" actId="790"/>
        <pc:sldMkLst>
          <pc:docMk/>
          <pc:sldMk cId="2001286867" sldId="2145707125"/>
        </pc:sldMkLst>
        <pc:spChg chg="mod">
          <ac:chgData name="Tim Lindenau" userId="e7d33f7f36d2dedb" providerId="LiveId" clId="{F6B11F7C-EF0D-814A-B060-CDFD128CBCBD}" dt="2023-12-07T03:39:54.178" v="187" actId="790"/>
          <ac:spMkLst>
            <pc:docMk/>
            <pc:sldMk cId="2001286867" sldId="2145707125"/>
            <ac:spMk id="6" creationId="{D106CCFD-FFAC-D8CD-085F-59DC75EF2094}"/>
          </ac:spMkLst>
        </pc:spChg>
      </pc:sldChg>
      <pc:sldChg chg="addSp modSp del mod">
        <pc:chgData name="Tim Lindenau" userId="e7d33f7f36d2dedb" providerId="LiveId" clId="{F6B11F7C-EF0D-814A-B060-CDFD128CBCBD}" dt="2023-12-07T05:28:04.490" v="2366" actId="2696"/>
        <pc:sldMkLst>
          <pc:docMk/>
          <pc:sldMk cId="3894591827" sldId="2145707127"/>
        </pc:sldMkLst>
        <pc:spChg chg="add mod">
          <ac:chgData name="Tim Lindenau" userId="e7d33f7f36d2dedb" providerId="LiveId" clId="{F6B11F7C-EF0D-814A-B060-CDFD128CBCBD}" dt="2023-12-06T23:25:30.837" v="174" actId="1036"/>
          <ac:spMkLst>
            <pc:docMk/>
            <pc:sldMk cId="3894591827" sldId="2145707127"/>
            <ac:spMk id="2" creationId="{84445880-AEF9-F5C9-8FEF-E0F233BC203C}"/>
          </ac:spMkLst>
        </pc:spChg>
        <pc:spChg chg="mod">
          <ac:chgData name="Tim Lindenau" userId="e7d33f7f36d2dedb" providerId="LiveId" clId="{F6B11F7C-EF0D-814A-B060-CDFD128CBCBD}" dt="2023-12-06T23:25:32.101" v="175" actId="1076"/>
          <ac:spMkLst>
            <pc:docMk/>
            <pc:sldMk cId="3894591827" sldId="2145707127"/>
            <ac:spMk id="6" creationId="{73129280-F623-ECEE-C64F-0E27CCF6B09D}"/>
          </ac:spMkLst>
        </pc:spChg>
        <pc:cxnChg chg="add mod">
          <ac:chgData name="Tim Lindenau" userId="e7d33f7f36d2dedb" providerId="LiveId" clId="{F6B11F7C-EF0D-814A-B060-CDFD128CBCBD}" dt="2023-12-06T23:25:30.837" v="174" actId="1036"/>
          <ac:cxnSpMkLst>
            <pc:docMk/>
            <pc:sldMk cId="3894591827" sldId="2145707127"/>
            <ac:cxnSpMk id="4" creationId="{7011E59A-1217-C010-C174-23E18352EE88}"/>
          </ac:cxnSpMkLst>
        </pc:cxnChg>
      </pc:sldChg>
      <pc:sldChg chg="modSp mod">
        <pc:chgData name="Tim Lindenau" userId="e7d33f7f36d2dedb" providerId="LiveId" clId="{F6B11F7C-EF0D-814A-B060-CDFD128CBCBD}" dt="2023-12-07T04:35:29.003" v="934" actId="20577"/>
        <pc:sldMkLst>
          <pc:docMk/>
          <pc:sldMk cId="1121248591" sldId="2145707129"/>
        </pc:sldMkLst>
        <pc:spChg chg="mod">
          <ac:chgData name="Tim Lindenau" userId="e7d33f7f36d2dedb" providerId="LiveId" clId="{F6B11F7C-EF0D-814A-B060-CDFD128CBCBD}" dt="2023-12-07T04:35:29.003" v="934" actId="20577"/>
          <ac:spMkLst>
            <pc:docMk/>
            <pc:sldMk cId="1121248591" sldId="2145707129"/>
            <ac:spMk id="9" creationId="{A2D69BDC-3921-9CC0-2AD9-4C1C3C4986A1}"/>
          </ac:spMkLst>
        </pc:spChg>
      </pc:sldChg>
      <pc:sldChg chg="modSp add mod">
        <pc:chgData name="Tim Lindenau" userId="e7d33f7f36d2dedb" providerId="LiveId" clId="{F6B11F7C-EF0D-814A-B060-CDFD128CBCBD}" dt="2023-12-07T03:39:48.172" v="186" actId="20577"/>
        <pc:sldMkLst>
          <pc:docMk/>
          <pc:sldMk cId="757600756" sldId="2145707131"/>
        </pc:sldMkLst>
        <pc:spChg chg="mod">
          <ac:chgData name="Tim Lindenau" userId="e7d33f7f36d2dedb" providerId="LiveId" clId="{F6B11F7C-EF0D-814A-B060-CDFD128CBCBD}" dt="2023-12-07T03:39:48.172" v="186" actId="20577"/>
          <ac:spMkLst>
            <pc:docMk/>
            <pc:sldMk cId="757600756" sldId="2145707131"/>
            <ac:spMk id="6" creationId="{D106CCFD-FFAC-D8CD-085F-59DC75EF2094}"/>
          </ac:spMkLst>
        </pc:spChg>
      </pc:sldChg>
      <pc:sldChg chg="modSp add del mod ord setBg">
        <pc:chgData name="Tim Lindenau" userId="e7d33f7f36d2dedb" providerId="LiveId" clId="{F6B11F7C-EF0D-814A-B060-CDFD128CBCBD}" dt="2023-12-07T05:23:08.322" v="2361" actId="2696"/>
        <pc:sldMkLst>
          <pc:docMk/>
          <pc:sldMk cId="1923689320" sldId="2145707132"/>
        </pc:sldMkLst>
        <pc:spChg chg="mod">
          <ac:chgData name="Tim Lindenau" userId="e7d33f7f36d2dedb" providerId="LiveId" clId="{F6B11F7C-EF0D-814A-B060-CDFD128CBCBD}" dt="2023-12-07T03:51:25.866" v="928" actId="20577"/>
          <ac:spMkLst>
            <pc:docMk/>
            <pc:sldMk cId="1923689320" sldId="2145707132"/>
            <ac:spMk id="6" creationId="{73129280-F623-ECEE-C64F-0E27CCF6B09D}"/>
          </ac:spMkLst>
        </pc:spChg>
      </pc:sldChg>
      <pc:sldChg chg="addSp delSp modSp mod">
        <pc:chgData name="Tim Lindenau" userId="e7d33f7f36d2dedb" providerId="LiveId" clId="{F6B11F7C-EF0D-814A-B060-CDFD128CBCBD}" dt="2023-12-07T07:05:38.872" v="3690" actId="20577"/>
        <pc:sldMkLst>
          <pc:docMk/>
          <pc:sldMk cId="2857191761" sldId="2145707133"/>
        </pc:sldMkLst>
        <pc:spChg chg="mod">
          <ac:chgData name="Tim Lindenau" userId="e7d33f7f36d2dedb" providerId="LiveId" clId="{F6B11F7C-EF0D-814A-B060-CDFD128CBCBD}" dt="2023-12-07T07:05:38.872" v="3690" actId="20577"/>
          <ac:spMkLst>
            <pc:docMk/>
            <pc:sldMk cId="2857191761" sldId="2145707133"/>
            <ac:spMk id="3" creationId="{A54FC6A1-8EFE-593C-1106-A4EEEB5049B9}"/>
          </ac:spMkLst>
        </pc:spChg>
        <pc:spChg chg="del">
          <ac:chgData name="Tim Lindenau" userId="e7d33f7f36d2dedb" providerId="LiveId" clId="{F6B11F7C-EF0D-814A-B060-CDFD128CBCBD}" dt="2023-12-07T06:45:39.944" v="2646" actId="478"/>
          <ac:spMkLst>
            <pc:docMk/>
            <pc:sldMk cId="2857191761" sldId="2145707133"/>
            <ac:spMk id="4" creationId="{503C0A6A-28C9-EC3F-FA90-39B8576CA894}"/>
          </ac:spMkLst>
        </pc:spChg>
        <pc:spChg chg="mod">
          <ac:chgData name="Tim Lindenau" userId="e7d33f7f36d2dedb" providerId="LiveId" clId="{F6B11F7C-EF0D-814A-B060-CDFD128CBCBD}" dt="2023-12-07T06:50:47.719" v="3013" actId="1076"/>
          <ac:spMkLst>
            <pc:docMk/>
            <pc:sldMk cId="2857191761" sldId="2145707133"/>
            <ac:spMk id="6" creationId="{73129280-F623-ECEE-C64F-0E27CCF6B09D}"/>
          </ac:spMkLst>
        </pc:spChg>
        <pc:spChg chg="add del mod">
          <ac:chgData name="Tim Lindenau" userId="e7d33f7f36d2dedb" providerId="LiveId" clId="{F6B11F7C-EF0D-814A-B060-CDFD128CBCBD}" dt="2023-12-07T06:45:41.505" v="2647" actId="478"/>
          <ac:spMkLst>
            <pc:docMk/>
            <pc:sldMk cId="2857191761" sldId="2145707133"/>
            <ac:spMk id="7" creationId="{14236268-9029-ED46-7C17-B602597A10D4}"/>
          </ac:spMkLst>
        </pc:spChg>
        <pc:spChg chg="add mod">
          <ac:chgData name="Tim Lindenau" userId="e7d33f7f36d2dedb" providerId="LiveId" clId="{F6B11F7C-EF0D-814A-B060-CDFD128CBCBD}" dt="2023-12-07T06:40:22.373" v="2444" actId="1076"/>
          <ac:spMkLst>
            <pc:docMk/>
            <pc:sldMk cId="2857191761" sldId="2145707133"/>
            <ac:spMk id="8" creationId="{DE9A1A49-EBC6-B1BD-308F-BA3DA94C6BEE}"/>
          </ac:spMkLst>
        </pc:spChg>
        <pc:spChg chg="add del mod">
          <ac:chgData name="Tim Lindenau" userId="e7d33f7f36d2dedb" providerId="LiveId" clId="{F6B11F7C-EF0D-814A-B060-CDFD128CBCBD}" dt="2023-12-07T06:49:33.544" v="2916" actId="478"/>
          <ac:spMkLst>
            <pc:docMk/>
            <pc:sldMk cId="2857191761" sldId="2145707133"/>
            <ac:spMk id="9" creationId="{9A898EB1-94E9-41AA-B2B1-6D96FB7C9236}"/>
          </ac:spMkLst>
        </pc:spChg>
        <pc:spChg chg="add mod">
          <ac:chgData name="Tim Lindenau" userId="e7d33f7f36d2dedb" providerId="LiveId" clId="{F6B11F7C-EF0D-814A-B060-CDFD128CBCBD}" dt="2023-12-07T06:50:37.811" v="3011" actId="1038"/>
          <ac:spMkLst>
            <pc:docMk/>
            <pc:sldMk cId="2857191761" sldId="2145707133"/>
            <ac:spMk id="10" creationId="{C963F181-CEB3-BF88-2827-A54AD97FCD04}"/>
          </ac:spMkLst>
        </pc:spChg>
        <pc:picChg chg="mod">
          <ac:chgData name="Tim Lindenau" userId="e7d33f7f36d2dedb" providerId="LiveId" clId="{F6B11F7C-EF0D-814A-B060-CDFD128CBCBD}" dt="2023-12-07T06:45:46.351" v="2648" actId="1076"/>
          <ac:picMkLst>
            <pc:docMk/>
            <pc:sldMk cId="2857191761" sldId="2145707133"/>
            <ac:picMk id="2" creationId="{F0DED6BB-17D4-6A12-B0A8-3E894716C8AF}"/>
          </ac:picMkLst>
        </pc:picChg>
      </pc:sldChg>
      <pc:sldChg chg="addSp modSp del mod">
        <pc:chgData name="Tim Lindenau" userId="e7d33f7f36d2dedb" providerId="LiveId" clId="{F6B11F7C-EF0D-814A-B060-CDFD128CBCBD}" dt="2023-12-07T07:02:17.349" v="3473" actId="2696"/>
        <pc:sldMkLst>
          <pc:docMk/>
          <pc:sldMk cId="1873594144" sldId="2145707134"/>
        </pc:sldMkLst>
        <pc:spChg chg="add mod">
          <ac:chgData name="Tim Lindenau" userId="e7d33f7f36d2dedb" providerId="LiveId" clId="{F6B11F7C-EF0D-814A-B060-CDFD128CBCBD}" dt="2023-12-07T04:53:43.389" v="1347" actId="20577"/>
          <ac:spMkLst>
            <pc:docMk/>
            <pc:sldMk cId="1873594144" sldId="2145707134"/>
            <ac:spMk id="2" creationId="{5CA62A31-9C55-0565-D546-579A072FB00C}"/>
          </ac:spMkLst>
        </pc:spChg>
        <pc:spChg chg="mod">
          <ac:chgData name="Tim Lindenau" userId="e7d33f7f36d2dedb" providerId="LiveId" clId="{F6B11F7C-EF0D-814A-B060-CDFD128CBCBD}" dt="2023-12-07T04:56:31.560" v="1399" actId="1037"/>
          <ac:spMkLst>
            <pc:docMk/>
            <pc:sldMk cId="1873594144" sldId="2145707134"/>
            <ac:spMk id="3" creationId="{A54FC6A1-8EFE-593C-1106-A4EEEB5049B9}"/>
          </ac:spMkLst>
        </pc:spChg>
        <pc:spChg chg="add mod">
          <ac:chgData name="Tim Lindenau" userId="e7d33f7f36d2dedb" providerId="LiveId" clId="{F6B11F7C-EF0D-814A-B060-CDFD128CBCBD}" dt="2023-12-07T05:04:17.529" v="1571"/>
          <ac:spMkLst>
            <pc:docMk/>
            <pc:sldMk cId="1873594144" sldId="2145707134"/>
            <ac:spMk id="8" creationId="{DCE13339-0A51-2086-771E-D1B9B9E13A67}"/>
          </ac:spMkLst>
        </pc:spChg>
      </pc:sldChg>
      <pc:sldChg chg="del">
        <pc:chgData name="Tim Lindenau" userId="e7d33f7f36d2dedb" providerId="LiveId" clId="{F6B11F7C-EF0D-814A-B060-CDFD128CBCBD}" dt="2023-12-07T07:05:25.188" v="3687" actId="2696"/>
        <pc:sldMkLst>
          <pc:docMk/>
          <pc:sldMk cId="2555554507" sldId="2145707135"/>
        </pc:sldMkLst>
      </pc:sldChg>
      <pc:sldChg chg="modSp add del mod setBg">
        <pc:chgData name="Tim Lindenau" userId="e7d33f7f36d2dedb" providerId="LiveId" clId="{F6B11F7C-EF0D-814A-B060-CDFD128CBCBD}" dt="2023-12-07T05:00:50.968" v="1561" actId="2696"/>
        <pc:sldMkLst>
          <pc:docMk/>
          <pc:sldMk cId="2823351814" sldId="2145707136"/>
        </pc:sldMkLst>
        <pc:spChg chg="mod">
          <ac:chgData name="Tim Lindenau" userId="e7d33f7f36d2dedb" providerId="LiveId" clId="{F6B11F7C-EF0D-814A-B060-CDFD128CBCBD}" dt="2023-12-07T04:51:09.340" v="1330" actId="20577"/>
          <ac:spMkLst>
            <pc:docMk/>
            <pc:sldMk cId="2823351814" sldId="2145707136"/>
            <ac:spMk id="3" creationId="{A54FC6A1-8EFE-593C-1106-A4EEEB5049B9}"/>
          </ac:spMkLst>
        </pc:spChg>
      </pc:sldChg>
      <pc:sldChg chg="modSp add del mod">
        <pc:chgData name="Tim Lindenau" userId="e7d33f7f36d2dedb" providerId="LiveId" clId="{F6B11F7C-EF0D-814A-B060-CDFD128CBCBD}" dt="2023-12-07T07:16:25.482" v="4374" actId="2696"/>
        <pc:sldMkLst>
          <pc:docMk/>
          <pc:sldMk cId="3890346260" sldId="2145707137"/>
        </pc:sldMkLst>
        <pc:spChg chg="mod">
          <ac:chgData name="Tim Lindenau" userId="e7d33f7f36d2dedb" providerId="LiveId" clId="{F6B11F7C-EF0D-814A-B060-CDFD128CBCBD}" dt="2023-12-07T04:57:03.102" v="1416" actId="20577"/>
          <ac:spMkLst>
            <pc:docMk/>
            <pc:sldMk cId="3890346260" sldId="2145707137"/>
            <ac:spMk id="6" creationId="{73129280-F623-ECEE-C64F-0E27CCF6B09D}"/>
          </ac:spMkLst>
        </pc:spChg>
      </pc:sldChg>
      <pc:sldChg chg="addSp delSp modSp add mod ord setBg">
        <pc:chgData name="Tim Lindenau" userId="e7d33f7f36d2dedb" providerId="LiveId" clId="{F6B11F7C-EF0D-814A-B060-CDFD128CBCBD}" dt="2023-12-07T12:40:15.002" v="12959" actId="20577"/>
        <pc:sldMkLst>
          <pc:docMk/>
          <pc:sldMk cId="1851799010" sldId="2145707138"/>
        </pc:sldMkLst>
        <pc:spChg chg="del mod">
          <ac:chgData name="Tim Lindenau" userId="e7d33f7f36d2dedb" providerId="LiveId" clId="{F6B11F7C-EF0D-814A-B060-CDFD128CBCBD}" dt="2023-12-07T12:39:50.149" v="12942" actId="478"/>
          <ac:spMkLst>
            <pc:docMk/>
            <pc:sldMk cId="1851799010" sldId="2145707138"/>
            <ac:spMk id="3" creationId="{E97514B4-3ABB-4C5B-6F1E-E4EA6C711EFA}"/>
          </ac:spMkLst>
        </pc:spChg>
        <pc:spChg chg="mod">
          <ac:chgData name="Tim Lindenau" userId="e7d33f7f36d2dedb" providerId="LiveId" clId="{F6B11F7C-EF0D-814A-B060-CDFD128CBCBD}" dt="2023-12-07T12:39:03.398" v="12936" actId="478"/>
          <ac:spMkLst>
            <pc:docMk/>
            <pc:sldMk cId="1851799010" sldId="2145707138"/>
            <ac:spMk id="4" creationId="{50C53441-B02E-B6C5-E399-F93277AB4066}"/>
          </ac:spMkLst>
        </pc:spChg>
        <pc:spChg chg="mod">
          <ac:chgData name="Tim Lindenau" userId="e7d33f7f36d2dedb" providerId="LiveId" clId="{F6B11F7C-EF0D-814A-B060-CDFD128CBCBD}" dt="2023-12-07T05:18:06.336" v="2060" actId="20577"/>
          <ac:spMkLst>
            <pc:docMk/>
            <pc:sldMk cId="1851799010" sldId="2145707138"/>
            <ac:spMk id="6" creationId="{73129280-F623-ECEE-C64F-0E27CCF6B09D}"/>
          </ac:spMkLst>
        </pc:spChg>
        <pc:spChg chg="mod">
          <ac:chgData name="Tim Lindenau" userId="e7d33f7f36d2dedb" providerId="LiveId" clId="{F6B11F7C-EF0D-814A-B060-CDFD128CBCBD}" dt="2023-12-07T12:39:03.398" v="12936" actId="478"/>
          <ac:spMkLst>
            <pc:docMk/>
            <pc:sldMk cId="1851799010" sldId="2145707138"/>
            <ac:spMk id="7" creationId="{95C729F4-F61D-58C7-4DB0-943A91869D92}"/>
          </ac:spMkLst>
        </pc:spChg>
        <pc:spChg chg="mod">
          <ac:chgData name="Tim Lindenau" userId="e7d33f7f36d2dedb" providerId="LiveId" clId="{F6B11F7C-EF0D-814A-B060-CDFD128CBCBD}" dt="2023-12-07T12:39:03.398" v="12936" actId="478"/>
          <ac:spMkLst>
            <pc:docMk/>
            <pc:sldMk cId="1851799010" sldId="2145707138"/>
            <ac:spMk id="9" creationId="{D01B39B8-FD04-4EC5-9DA1-DDA87C13A316}"/>
          </ac:spMkLst>
        </pc:spChg>
        <pc:spChg chg="mod">
          <ac:chgData name="Tim Lindenau" userId="e7d33f7f36d2dedb" providerId="LiveId" clId="{F6B11F7C-EF0D-814A-B060-CDFD128CBCBD}" dt="2023-12-07T12:39:03.398" v="12936" actId="478"/>
          <ac:spMkLst>
            <pc:docMk/>
            <pc:sldMk cId="1851799010" sldId="2145707138"/>
            <ac:spMk id="10" creationId="{22C9BD45-14F5-2B86-18F1-1AA8D2EA5175}"/>
          </ac:spMkLst>
        </pc:spChg>
        <pc:spChg chg="mod">
          <ac:chgData name="Tim Lindenau" userId="e7d33f7f36d2dedb" providerId="LiveId" clId="{F6B11F7C-EF0D-814A-B060-CDFD128CBCBD}" dt="2023-12-07T12:35:11.355" v="12632"/>
          <ac:spMkLst>
            <pc:docMk/>
            <pc:sldMk cId="1851799010" sldId="2145707138"/>
            <ac:spMk id="12" creationId="{436E208B-FE2A-C0A9-D69E-04D5485E3723}"/>
          </ac:spMkLst>
        </pc:spChg>
        <pc:spChg chg="mod">
          <ac:chgData name="Tim Lindenau" userId="e7d33f7f36d2dedb" providerId="LiveId" clId="{F6B11F7C-EF0D-814A-B060-CDFD128CBCBD}" dt="2023-12-07T12:35:11.355" v="12632"/>
          <ac:spMkLst>
            <pc:docMk/>
            <pc:sldMk cId="1851799010" sldId="2145707138"/>
            <ac:spMk id="13" creationId="{8C7AECDE-6D8C-F320-8A83-BF777B29E03C}"/>
          </ac:spMkLst>
        </pc:spChg>
        <pc:spChg chg="mod">
          <ac:chgData name="Tim Lindenau" userId="e7d33f7f36d2dedb" providerId="LiveId" clId="{F6B11F7C-EF0D-814A-B060-CDFD128CBCBD}" dt="2023-12-07T12:38:00.541" v="12932" actId="20577"/>
          <ac:spMkLst>
            <pc:docMk/>
            <pc:sldMk cId="1851799010" sldId="2145707138"/>
            <ac:spMk id="14" creationId="{CB583EC0-D44E-2A5E-F687-FFA428072BE2}"/>
          </ac:spMkLst>
        </pc:spChg>
        <pc:spChg chg="mod">
          <ac:chgData name="Tim Lindenau" userId="e7d33f7f36d2dedb" providerId="LiveId" clId="{F6B11F7C-EF0D-814A-B060-CDFD128CBCBD}" dt="2023-12-07T12:40:15.002" v="12959" actId="20577"/>
          <ac:spMkLst>
            <pc:docMk/>
            <pc:sldMk cId="1851799010" sldId="2145707138"/>
            <ac:spMk id="15" creationId="{22883337-3FDC-D918-2EC0-A7D39E0389F5}"/>
          </ac:spMkLst>
        </pc:spChg>
        <pc:grpChg chg="add mod">
          <ac:chgData name="Tim Lindenau" userId="e7d33f7f36d2dedb" providerId="LiveId" clId="{F6B11F7C-EF0D-814A-B060-CDFD128CBCBD}" dt="2023-12-07T12:39:03.398" v="12936" actId="478"/>
          <ac:grpSpMkLst>
            <pc:docMk/>
            <pc:sldMk cId="1851799010" sldId="2145707138"/>
            <ac:grpSpMk id="2" creationId="{B6F583B3-9FA7-1A31-4D5E-01EBD387FB07}"/>
          </ac:grpSpMkLst>
        </pc:grpChg>
        <pc:grpChg chg="add mod">
          <ac:chgData name="Tim Lindenau" userId="e7d33f7f36d2dedb" providerId="LiveId" clId="{F6B11F7C-EF0D-814A-B060-CDFD128CBCBD}" dt="2023-12-07T12:35:11.355" v="12632"/>
          <ac:grpSpMkLst>
            <pc:docMk/>
            <pc:sldMk cId="1851799010" sldId="2145707138"/>
            <ac:grpSpMk id="11" creationId="{7FE6CC7E-157C-7607-72B3-EF1F05E6CE27}"/>
          </ac:grpSpMkLst>
        </pc:grpChg>
        <pc:picChg chg="del mod">
          <ac:chgData name="Tim Lindenau" userId="e7d33f7f36d2dedb" providerId="LiveId" clId="{F6B11F7C-EF0D-814A-B060-CDFD128CBCBD}" dt="2023-12-07T12:39:03.398" v="12936" actId="478"/>
          <ac:picMkLst>
            <pc:docMk/>
            <pc:sldMk cId="1851799010" sldId="2145707138"/>
            <ac:picMk id="8" creationId="{0E47B751-B75E-C917-C239-F762957696CF}"/>
          </ac:picMkLst>
        </pc:picChg>
        <pc:picChg chg="add del mod">
          <ac:chgData name="Tim Lindenau" userId="e7d33f7f36d2dedb" providerId="LiveId" clId="{F6B11F7C-EF0D-814A-B060-CDFD128CBCBD}" dt="2023-12-07T12:39:37.864" v="12939" actId="478"/>
          <ac:picMkLst>
            <pc:docMk/>
            <pc:sldMk cId="1851799010" sldId="2145707138"/>
            <ac:picMk id="16" creationId="{6C9C9E83-C170-2EF4-FAC4-4180D855D437}"/>
          </ac:picMkLst>
        </pc:picChg>
        <pc:picChg chg="add mod">
          <ac:chgData name="Tim Lindenau" userId="e7d33f7f36d2dedb" providerId="LiveId" clId="{F6B11F7C-EF0D-814A-B060-CDFD128CBCBD}" dt="2023-12-07T12:39:19.461" v="12938" actId="1076"/>
          <ac:picMkLst>
            <pc:docMk/>
            <pc:sldMk cId="1851799010" sldId="2145707138"/>
            <ac:picMk id="1026" creationId="{61D52942-BBB7-B030-1C70-A86564A93CCF}"/>
          </ac:picMkLst>
        </pc:picChg>
        <pc:picChg chg="add mod">
          <ac:chgData name="Tim Lindenau" userId="e7d33f7f36d2dedb" providerId="LiveId" clId="{F6B11F7C-EF0D-814A-B060-CDFD128CBCBD}" dt="2023-12-07T12:39:43.709" v="12941" actId="1076"/>
          <ac:picMkLst>
            <pc:docMk/>
            <pc:sldMk cId="1851799010" sldId="2145707138"/>
            <ac:picMk id="1028" creationId="{A11BC109-D460-B77A-6AFF-0423703C9F77}"/>
          </ac:picMkLst>
        </pc:picChg>
      </pc:sldChg>
      <pc:sldChg chg="addSp modSp del mod">
        <pc:chgData name="Tim Lindenau" userId="e7d33f7f36d2dedb" providerId="LiveId" clId="{F6B11F7C-EF0D-814A-B060-CDFD128CBCBD}" dt="2023-12-07T07:10:26.014" v="4043" actId="2696"/>
        <pc:sldMkLst>
          <pc:docMk/>
          <pc:sldMk cId="3955247903" sldId="2145707139"/>
        </pc:sldMkLst>
        <pc:spChg chg="add mod">
          <ac:chgData name="Tim Lindenau" userId="e7d33f7f36d2dedb" providerId="LiveId" clId="{F6B11F7C-EF0D-814A-B060-CDFD128CBCBD}" dt="2023-12-07T05:20:39.455" v="2143" actId="20577"/>
          <ac:spMkLst>
            <pc:docMk/>
            <pc:sldMk cId="3955247903" sldId="2145707139"/>
            <ac:spMk id="2" creationId="{3B576C52-5F8C-6042-FA10-865AD666128C}"/>
          </ac:spMkLst>
        </pc:spChg>
        <pc:spChg chg="add mod">
          <ac:chgData name="Tim Lindenau" userId="e7d33f7f36d2dedb" providerId="LiveId" clId="{F6B11F7C-EF0D-814A-B060-CDFD128CBCBD}" dt="2023-12-07T05:23:04.196" v="2359" actId="207"/>
          <ac:spMkLst>
            <pc:docMk/>
            <pc:sldMk cId="3955247903" sldId="2145707139"/>
            <ac:spMk id="3" creationId="{97939D5C-2BD4-82BA-53DD-D7A45470D79B}"/>
          </ac:spMkLst>
        </pc:spChg>
        <pc:spChg chg="add mod">
          <ac:chgData name="Tim Lindenau" userId="e7d33f7f36d2dedb" providerId="LiveId" clId="{F6B11F7C-EF0D-814A-B060-CDFD128CBCBD}" dt="2023-12-07T05:20:46.435" v="2157" actId="20577"/>
          <ac:spMkLst>
            <pc:docMk/>
            <pc:sldMk cId="3955247903" sldId="2145707139"/>
            <ac:spMk id="4" creationId="{A518A31B-FAE0-EFF7-7E9E-FDAF3B8BBCCC}"/>
          </ac:spMkLst>
        </pc:spChg>
        <pc:spChg chg="add mod">
          <ac:chgData name="Tim Lindenau" userId="e7d33f7f36d2dedb" providerId="LiveId" clId="{F6B11F7C-EF0D-814A-B060-CDFD128CBCBD}" dt="2023-12-07T05:22:38.470" v="2337" actId="20577"/>
          <ac:spMkLst>
            <pc:docMk/>
            <pc:sldMk cId="3955247903" sldId="2145707139"/>
            <ac:spMk id="7" creationId="{44377B67-7445-CD5F-55C0-DD436DB509DD}"/>
          </ac:spMkLst>
        </pc:spChg>
      </pc:sldChg>
      <pc:sldChg chg="delSp add mod setBg">
        <pc:chgData name="Tim Lindenau" userId="e7d33f7f36d2dedb" providerId="LiveId" clId="{F6B11F7C-EF0D-814A-B060-CDFD128CBCBD}" dt="2023-12-07T05:24:31.548" v="2365" actId="478"/>
        <pc:sldMkLst>
          <pc:docMk/>
          <pc:sldMk cId="1565101929" sldId="2145707140"/>
        </pc:sldMkLst>
        <pc:spChg chg="del">
          <ac:chgData name="Tim Lindenau" userId="e7d33f7f36d2dedb" providerId="LiveId" clId="{F6B11F7C-EF0D-814A-B060-CDFD128CBCBD}" dt="2023-12-07T05:24:31.548" v="2365" actId="478"/>
          <ac:spMkLst>
            <pc:docMk/>
            <pc:sldMk cId="1565101929" sldId="2145707140"/>
            <ac:spMk id="2" creationId="{6C36138C-8BC6-3A15-465B-52A5BC200377}"/>
          </ac:spMkLst>
        </pc:spChg>
      </pc:sldChg>
      <pc:sldChg chg="delSp modSp add del mod setBg">
        <pc:chgData name="Tim Lindenau" userId="e7d33f7f36d2dedb" providerId="LiveId" clId="{F6B11F7C-EF0D-814A-B060-CDFD128CBCBD}" dt="2023-12-07T07:02:17.324" v="3472" actId="2696"/>
        <pc:sldMkLst>
          <pc:docMk/>
          <pc:sldMk cId="2491911831" sldId="2145707141"/>
        </pc:sldMkLst>
        <pc:spChg chg="del mod">
          <ac:chgData name="Tim Lindenau" userId="e7d33f7f36d2dedb" providerId="LiveId" clId="{F6B11F7C-EF0D-814A-B060-CDFD128CBCBD}" dt="2023-12-07T06:52:16.815" v="3050" actId="478"/>
          <ac:spMkLst>
            <pc:docMk/>
            <pc:sldMk cId="2491911831" sldId="2145707141"/>
            <ac:spMk id="2" creationId="{5CA62A31-9C55-0565-D546-579A072FB00C}"/>
          </ac:spMkLst>
        </pc:spChg>
        <pc:spChg chg="mod">
          <ac:chgData name="Tim Lindenau" userId="e7d33f7f36d2dedb" providerId="LiveId" clId="{F6B11F7C-EF0D-814A-B060-CDFD128CBCBD}" dt="2023-12-07T07:00:24.880" v="3406" actId="113"/>
          <ac:spMkLst>
            <pc:docMk/>
            <pc:sldMk cId="2491911831" sldId="2145707141"/>
            <ac:spMk id="3" creationId="{A54FC6A1-8EFE-593C-1106-A4EEEB5049B9}"/>
          </ac:spMkLst>
        </pc:spChg>
        <pc:spChg chg="mod">
          <ac:chgData name="Tim Lindenau" userId="e7d33f7f36d2dedb" providerId="LiveId" clId="{F6B11F7C-EF0D-814A-B060-CDFD128CBCBD}" dt="2023-12-07T06:46:25.916" v="2718" actId="20577"/>
          <ac:spMkLst>
            <pc:docMk/>
            <pc:sldMk cId="2491911831" sldId="2145707141"/>
            <ac:spMk id="6" creationId="{73129280-F623-ECEE-C64F-0E27CCF6B09D}"/>
          </ac:spMkLst>
        </pc:spChg>
        <pc:spChg chg="del">
          <ac:chgData name="Tim Lindenau" userId="e7d33f7f36d2dedb" providerId="LiveId" clId="{F6B11F7C-EF0D-814A-B060-CDFD128CBCBD}" dt="2023-12-07T06:52:11.320" v="3046" actId="478"/>
          <ac:spMkLst>
            <pc:docMk/>
            <pc:sldMk cId="2491911831" sldId="2145707141"/>
            <ac:spMk id="8" creationId="{DCE13339-0A51-2086-771E-D1B9B9E13A67}"/>
          </ac:spMkLst>
        </pc:spChg>
        <pc:picChg chg="del">
          <ac:chgData name="Tim Lindenau" userId="e7d33f7f36d2dedb" providerId="LiveId" clId="{F6B11F7C-EF0D-814A-B060-CDFD128CBCBD}" dt="2023-12-07T06:52:13.495" v="3048" actId="478"/>
          <ac:picMkLst>
            <pc:docMk/>
            <pc:sldMk cId="2491911831" sldId="2145707141"/>
            <ac:picMk id="4" creationId="{6A099C28-7F27-950A-9F64-75ADC2E4349B}"/>
          </ac:picMkLst>
        </pc:picChg>
        <pc:picChg chg="del">
          <ac:chgData name="Tim Lindenau" userId="e7d33f7f36d2dedb" providerId="LiveId" clId="{F6B11F7C-EF0D-814A-B060-CDFD128CBCBD}" dt="2023-12-07T06:52:12.388" v="3047" actId="478"/>
          <ac:picMkLst>
            <pc:docMk/>
            <pc:sldMk cId="2491911831" sldId="2145707141"/>
            <ac:picMk id="7" creationId="{B8BEDB3F-73BF-3440-B06D-C6BB224625A0}"/>
          </ac:picMkLst>
        </pc:picChg>
      </pc:sldChg>
      <pc:sldChg chg="addSp delSp modSp add mod setBg">
        <pc:chgData name="Tim Lindenau" userId="e7d33f7f36d2dedb" providerId="LiveId" clId="{F6B11F7C-EF0D-814A-B060-CDFD128CBCBD}" dt="2023-12-07T08:50:17.826" v="11791" actId="20577"/>
        <pc:sldMkLst>
          <pc:docMk/>
          <pc:sldMk cId="755959140" sldId="2145707142"/>
        </pc:sldMkLst>
        <pc:spChg chg="del mod">
          <ac:chgData name="Tim Lindenau" userId="e7d33f7f36d2dedb" providerId="LiveId" clId="{F6B11F7C-EF0D-814A-B060-CDFD128CBCBD}" dt="2023-12-07T07:01:15.330" v="3413" actId="478"/>
          <ac:spMkLst>
            <pc:docMk/>
            <pc:sldMk cId="755959140" sldId="2145707142"/>
            <ac:spMk id="2" creationId="{AD2B6884-E96D-6574-8EF1-FFA51B389321}"/>
          </ac:spMkLst>
        </pc:spChg>
        <pc:spChg chg="mod">
          <ac:chgData name="Tim Lindenau" userId="e7d33f7f36d2dedb" providerId="LiveId" clId="{F6B11F7C-EF0D-814A-B060-CDFD128CBCBD}" dt="2023-12-07T07:16:15.373" v="4373" actId="20577"/>
          <ac:spMkLst>
            <pc:docMk/>
            <pc:sldMk cId="755959140" sldId="2145707142"/>
            <ac:spMk id="4" creationId="{8C304E36-4D79-C57D-99EB-C17A84E55B28}"/>
          </ac:spMkLst>
        </pc:spChg>
        <pc:spChg chg="mod">
          <ac:chgData name="Tim Lindenau" userId="e7d33f7f36d2dedb" providerId="LiveId" clId="{F6B11F7C-EF0D-814A-B060-CDFD128CBCBD}" dt="2023-12-07T08:50:17.826" v="11791" actId="20577"/>
          <ac:spMkLst>
            <pc:docMk/>
            <pc:sldMk cId="755959140" sldId="2145707142"/>
            <ac:spMk id="6" creationId="{73129280-F623-ECEE-C64F-0E27CCF6B09D}"/>
          </ac:spMkLst>
        </pc:spChg>
        <pc:spChg chg="del">
          <ac:chgData name="Tim Lindenau" userId="e7d33f7f36d2dedb" providerId="LiveId" clId="{F6B11F7C-EF0D-814A-B060-CDFD128CBCBD}" dt="2023-12-07T07:01:19.596" v="3415" actId="478"/>
          <ac:spMkLst>
            <pc:docMk/>
            <pc:sldMk cId="755959140" sldId="2145707142"/>
            <ac:spMk id="7" creationId="{E289B8D5-14ED-527B-4A1D-48C58897FD69}"/>
          </ac:spMkLst>
        </pc:spChg>
        <pc:spChg chg="mod">
          <ac:chgData name="Tim Lindenau" userId="e7d33f7f36d2dedb" providerId="LiveId" clId="{F6B11F7C-EF0D-814A-B060-CDFD128CBCBD}" dt="2023-12-07T07:01:03.620" v="3410" actId="1076"/>
          <ac:spMkLst>
            <pc:docMk/>
            <pc:sldMk cId="755959140" sldId="2145707142"/>
            <ac:spMk id="8" creationId="{CC8A481F-624B-941E-1B56-06A9FC8BEC3F}"/>
          </ac:spMkLst>
        </pc:spChg>
        <pc:spChg chg="add mod">
          <ac:chgData name="Tim Lindenau" userId="e7d33f7f36d2dedb" providerId="LiveId" clId="{F6B11F7C-EF0D-814A-B060-CDFD128CBCBD}" dt="2023-12-07T08:50:05.875" v="11790" actId="113"/>
          <ac:spMkLst>
            <pc:docMk/>
            <pc:sldMk cId="755959140" sldId="2145707142"/>
            <ac:spMk id="10" creationId="{B8049A05-DC62-6469-8E06-E9CA37D3D434}"/>
          </ac:spMkLst>
        </pc:spChg>
        <pc:spChg chg="add mod">
          <ac:chgData name="Tim Lindenau" userId="e7d33f7f36d2dedb" providerId="LiveId" clId="{F6B11F7C-EF0D-814A-B060-CDFD128CBCBD}" dt="2023-12-07T07:05:14.325" v="3686" actId="14100"/>
          <ac:spMkLst>
            <pc:docMk/>
            <pc:sldMk cId="755959140" sldId="2145707142"/>
            <ac:spMk id="11" creationId="{018178C7-DEEE-9659-1823-B19FD0C2E8B0}"/>
          </ac:spMkLst>
        </pc:spChg>
        <pc:cxnChg chg="del">
          <ac:chgData name="Tim Lindenau" userId="e7d33f7f36d2dedb" providerId="LiveId" clId="{F6B11F7C-EF0D-814A-B060-CDFD128CBCBD}" dt="2023-12-07T07:01:17.328" v="3414" actId="478"/>
          <ac:cxnSpMkLst>
            <pc:docMk/>
            <pc:sldMk cId="755959140" sldId="2145707142"/>
            <ac:cxnSpMk id="9" creationId="{2C78A279-6547-808F-6BBD-6BBC1D5BA6D2}"/>
          </ac:cxnSpMkLst>
        </pc:cxnChg>
      </pc:sldChg>
      <pc:sldChg chg="add del">
        <pc:chgData name="Tim Lindenau" userId="e7d33f7f36d2dedb" providerId="LiveId" clId="{F6B11F7C-EF0D-814A-B060-CDFD128CBCBD}" dt="2023-12-07T07:07:17.545" v="3692" actId="2696"/>
        <pc:sldMkLst>
          <pc:docMk/>
          <pc:sldMk cId="1190991200" sldId="2145707143"/>
        </pc:sldMkLst>
      </pc:sldChg>
      <pc:sldChg chg="addSp delSp modSp add mod">
        <pc:chgData name="Tim Lindenau" userId="e7d33f7f36d2dedb" providerId="LiveId" clId="{F6B11F7C-EF0D-814A-B060-CDFD128CBCBD}" dt="2023-12-07T07:14:39.548" v="4242" actId="20577"/>
        <pc:sldMkLst>
          <pc:docMk/>
          <pc:sldMk cId="3361374700" sldId="2145707143"/>
        </pc:sldMkLst>
        <pc:spChg chg="add del mod">
          <ac:chgData name="Tim Lindenau" userId="e7d33f7f36d2dedb" providerId="LiveId" clId="{F6B11F7C-EF0D-814A-B060-CDFD128CBCBD}" dt="2023-12-07T07:12:10.676" v="4173"/>
          <ac:spMkLst>
            <pc:docMk/>
            <pc:sldMk cId="3361374700" sldId="2145707143"/>
            <ac:spMk id="2" creationId="{7F6DC996-1CF7-A166-418A-A9575D52622E}"/>
          </ac:spMkLst>
        </pc:spChg>
        <pc:spChg chg="add mod">
          <ac:chgData name="Tim Lindenau" userId="e7d33f7f36d2dedb" providerId="LiveId" clId="{F6B11F7C-EF0D-814A-B060-CDFD128CBCBD}" dt="2023-12-07T07:11:42.253" v="4171" actId="1038"/>
          <ac:spMkLst>
            <pc:docMk/>
            <pc:sldMk cId="3361374700" sldId="2145707143"/>
            <ac:spMk id="3" creationId="{5114CE1B-1507-FB1A-82DB-5F325AA25139}"/>
          </ac:spMkLst>
        </pc:spChg>
        <pc:spChg chg="mod">
          <ac:chgData name="Tim Lindenau" userId="e7d33f7f36d2dedb" providerId="LiveId" clId="{F6B11F7C-EF0D-814A-B060-CDFD128CBCBD}" dt="2023-12-07T07:14:39.548" v="4242" actId="20577"/>
          <ac:spMkLst>
            <pc:docMk/>
            <pc:sldMk cId="3361374700" sldId="2145707143"/>
            <ac:spMk id="6" creationId="{73129280-F623-ECEE-C64F-0E27CCF6B09D}"/>
          </ac:spMkLst>
        </pc:spChg>
        <pc:spChg chg="mod">
          <ac:chgData name="Tim Lindenau" userId="e7d33f7f36d2dedb" providerId="LiveId" clId="{F6B11F7C-EF0D-814A-B060-CDFD128CBCBD}" dt="2023-12-07T07:10:38.354" v="4081" actId="1036"/>
          <ac:spMkLst>
            <pc:docMk/>
            <pc:sldMk cId="3361374700" sldId="2145707143"/>
            <ac:spMk id="8" creationId="{345AE160-9FD8-496E-332E-3B7E8905847B}"/>
          </ac:spMkLst>
        </pc:spChg>
        <pc:spChg chg="mod">
          <ac:chgData name="Tim Lindenau" userId="e7d33f7f36d2dedb" providerId="LiveId" clId="{F6B11F7C-EF0D-814A-B060-CDFD128CBCBD}" dt="2023-12-07T07:10:38.354" v="4081" actId="1036"/>
          <ac:spMkLst>
            <pc:docMk/>
            <pc:sldMk cId="3361374700" sldId="2145707143"/>
            <ac:spMk id="9" creationId="{64644EE5-CFFD-D2B8-F97B-1703A7F9751C}"/>
          </ac:spMkLst>
        </pc:spChg>
        <pc:spChg chg="mod">
          <ac:chgData name="Tim Lindenau" userId="e7d33f7f36d2dedb" providerId="LiveId" clId="{F6B11F7C-EF0D-814A-B060-CDFD128CBCBD}" dt="2023-12-07T07:10:38.354" v="4081" actId="1036"/>
          <ac:spMkLst>
            <pc:docMk/>
            <pc:sldMk cId="3361374700" sldId="2145707143"/>
            <ac:spMk id="11" creationId="{4E6552F5-D26F-3249-22BC-78221D5A7100}"/>
          </ac:spMkLst>
        </pc:spChg>
        <pc:spChg chg="mod">
          <ac:chgData name="Tim Lindenau" userId="e7d33f7f36d2dedb" providerId="LiveId" clId="{F6B11F7C-EF0D-814A-B060-CDFD128CBCBD}" dt="2023-12-07T07:10:38.354" v="4081" actId="1036"/>
          <ac:spMkLst>
            <pc:docMk/>
            <pc:sldMk cId="3361374700" sldId="2145707143"/>
            <ac:spMk id="12" creationId="{653D04A8-DF18-77BD-B1D4-290A919D08EC}"/>
          </ac:spMkLst>
        </pc:spChg>
        <pc:spChg chg="mod">
          <ac:chgData name="Tim Lindenau" userId="e7d33f7f36d2dedb" providerId="LiveId" clId="{F6B11F7C-EF0D-814A-B060-CDFD128CBCBD}" dt="2023-12-07T07:10:38.354" v="4081" actId="1036"/>
          <ac:spMkLst>
            <pc:docMk/>
            <pc:sldMk cId="3361374700" sldId="2145707143"/>
            <ac:spMk id="14" creationId="{8F8E0F2A-8835-CE96-E4A5-D19356F32FE9}"/>
          </ac:spMkLst>
        </pc:spChg>
        <pc:spChg chg="mod">
          <ac:chgData name="Tim Lindenau" userId="e7d33f7f36d2dedb" providerId="LiveId" clId="{F6B11F7C-EF0D-814A-B060-CDFD128CBCBD}" dt="2023-12-07T07:10:52.595" v="4082" actId="20577"/>
          <ac:spMkLst>
            <pc:docMk/>
            <pc:sldMk cId="3361374700" sldId="2145707143"/>
            <ac:spMk id="15" creationId="{08B3F51D-089A-52F3-BAFB-42487B378DCF}"/>
          </ac:spMkLst>
        </pc:spChg>
        <pc:grpChg chg="mod">
          <ac:chgData name="Tim Lindenau" userId="e7d33f7f36d2dedb" providerId="LiveId" clId="{F6B11F7C-EF0D-814A-B060-CDFD128CBCBD}" dt="2023-12-07T07:10:38.354" v="4081" actId="1036"/>
          <ac:grpSpMkLst>
            <pc:docMk/>
            <pc:sldMk cId="3361374700" sldId="2145707143"/>
            <ac:grpSpMk id="7" creationId="{93737627-B8D8-6256-1EF0-614A3F5B8397}"/>
          </ac:grpSpMkLst>
        </pc:grpChg>
        <pc:grpChg chg="mod">
          <ac:chgData name="Tim Lindenau" userId="e7d33f7f36d2dedb" providerId="LiveId" clId="{F6B11F7C-EF0D-814A-B060-CDFD128CBCBD}" dt="2023-12-07T07:10:38.354" v="4081" actId="1036"/>
          <ac:grpSpMkLst>
            <pc:docMk/>
            <pc:sldMk cId="3361374700" sldId="2145707143"/>
            <ac:grpSpMk id="10" creationId="{CFBC135B-DAD4-E93D-BA61-35D94B4A9FE7}"/>
          </ac:grpSpMkLst>
        </pc:grpChg>
        <pc:grpChg chg="mod">
          <ac:chgData name="Tim Lindenau" userId="e7d33f7f36d2dedb" providerId="LiveId" clId="{F6B11F7C-EF0D-814A-B060-CDFD128CBCBD}" dt="2023-12-07T07:10:38.354" v="4081" actId="1036"/>
          <ac:grpSpMkLst>
            <pc:docMk/>
            <pc:sldMk cId="3361374700" sldId="2145707143"/>
            <ac:grpSpMk id="13" creationId="{80FD610B-511C-90E5-8A87-7435631688DA}"/>
          </ac:grpSpMkLst>
        </pc:grpChg>
        <pc:picChg chg="add mod">
          <ac:chgData name="Tim Lindenau" userId="e7d33f7f36d2dedb" providerId="LiveId" clId="{F6B11F7C-EF0D-814A-B060-CDFD128CBCBD}" dt="2023-12-07T07:14:23.230" v="4207" actId="1036"/>
          <ac:picMkLst>
            <pc:docMk/>
            <pc:sldMk cId="3361374700" sldId="2145707143"/>
            <ac:picMk id="4" creationId="{255067B4-4987-22FD-FD14-1341F67E7F73}"/>
          </ac:picMkLst>
        </pc:picChg>
        <pc:picChg chg="add mod">
          <ac:chgData name="Tim Lindenau" userId="e7d33f7f36d2dedb" providerId="LiveId" clId="{F6B11F7C-EF0D-814A-B060-CDFD128CBCBD}" dt="2023-12-07T07:14:23.230" v="4207" actId="1036"/>
          <ac:picMkLst>
            <pc:docMk/>
            <pc:sldMk cId="3361374700" sldId="2145707143"/>
            <ac:picMk id="16" creationId="{A2852740-D634-167F-88C3-6378DBA5B567}"/>
          </ac:picMkLst>
        </pc:picChg>
        <pc:picChg chg="del mod">
          <ac:chgData name="Tim Lindenau" userId="e7d33f7f36d2dedb" providerId="LiveId" clId="{F6B11F7C-EF0D-814A-B060-CDFD128CBCBD}" dt="2023-12-07T07:13:28.634" v="4179" actId="478"/>
          <ac:picMkLst>
            <pc:docMk/>
            <pc:sldMk cId="3361374700" sldId="2145707143"/>
            <ac:picMk id="17" creationId="{087AD146-D220-872F-4C23-8D902C03FA90}"/>
          </ac:picMkLst>
        </pc:picChg>
        <pc:picChg chg="add mod">
          <ac:chgData name="Tim Lindenau" userId="e7d33f7f36d2dedb" providerId="LiveId" clId="{F6B11F7C-EF0D-814A-B060-CDFD128CBCBD}" dt="2023-12-07T07:14:23.230" v="4207" actId="1036"/>
          <ac:picMkLst>
            <pc:docMk/>
            <pc:sldMk cId="3361374700" sldId="2145707143"/>
            <ac:picMk id="1026" creationId="{871799CF-9B20-FB8D-32D1-755FD8AF3DF6}"/>
          </ac:picMkLst>
        </pc:picChg>
        <pc:picChg chg="del mod">
          <ac:chgData name="Tim Lindenau" userId="e7d33f7f36d2dedb" providerId="LiveId" clId="{F6B11F7C-EF0D-814A-B060-CDFD128CBCBD}" dt="2023-12-07T07:12:19.720" v="4174" actId="478"/>
          <ac:picMkLst>
            <pc:docMk/>
            <pc:sldMk cId="3361374700" sldId="2145707143"/>
            <ac:picMk id="2050" creationId="{DF4DC464-D5E8-8B91-19FC-55E791378DE5}"/>
          </ac:picMkLst>
        </pc:picChg>
        <pc:picChg chg="del mod">
          <ac:chgData name="Tim Lindenau" userId="e7d33f7f36d2dedb" providerId="LiveId" clId="{F6B11F7C-EF0D-814A-B060-CDFD128CBCBD}" dt="2023-12-07T07:14:08.962" v="4197" actId="478"/>
          <ac:picMkLst>
            <pc:docMk/>
            <pc:sldMk cId="3361374700" sldId="2145707143"/>
            <ac:picMk id="2052" creationId="{D9A9A70A-0E17-42DD-E2D2-B6C6F13583F2}"/>
          </ac:picMkLst>
        </pc:picChg>
      </pc:sldChg>
      <pc:sldChg chg="add del">
        <pc:chgData name="Tim Lindenau" userId="e7d33f7f36d2dedb" providerId="LiveId" clId="{F6B11F7C-EF0D-814A-B060-CDFD128CBCBD}" dt="2023-12-07T07:08:02.028" v="3792"/>
        <pc:sldMkLst>
          <pc:docMk/>
          <pc:sldMk cId="856938930" sldId="2145707144"/>
        </pc:sldMkLst>
      </pc:sldChg>
      <pc:sldChg chg="modSp mod">
        <pc:chgData name="Tim Lindenau" userId="e7d33f7f36d2dedb" providerId="LiveId" clId="{F6B11F7C-EF0D-814A-B060-CDFD128CBCBD}" dt="2023-12-07T12:41:05.216" v="12962" actId="20577"/>
        <pc:sldMkLst>
          <pc:docMk/>
          <pc:sldMk cId="1073056630" sldId="2145707144"/>
        </pc:sldMkLst>
        <pc:spChg chg="mod">
          <ac:chgData name="Tim Lindenau" userId="e7d33f7f36d2dedb" providerId="LiveId" clId="{F6B11F7C-EF0D-814A-B060-CDFD128CBCBD}" dt="2023-12-07T12:41:05.216" v="12962" actId="20577"/>
          <ac:spMkLst>
            <pc:docMk/>
            <pc:sldMk cId="1073056630" sldId="2145707144"/>
            <ac:spMk id="1965" creationId="{E63A25D3-3224-0571-CE20-274ADC97572A}"/>
          </ac:spMkLst>
        </pc:spChg>
        <pc:spChg chg="mod">
          <ac:chgData name="Tim Lindenau" userId="e7d33f7f36d2dedb" providerId="LiveId" clId="{F6B11F7C-EF0D-814A-B060-CDFD128CBCBD}" dt="2023-12-07T12:41:02.617" v="12961" actId="20577"/>
          <ac:spMkLst>
            <pc:docMk/>
            <pc:sldMk cId="1073056630" sldId="2145707144"/>
            <ac:spMk id="1973" creationId="{78253E65-1B5A-44C2-953A-05AEB3CD8ABB}"/>
          </ac:spMkLst>
        </pc:spChg>
        <pc:spChg chg="mod">
          <ac:chgData name="Tim Lindenau" userId="e7d33f7f36d2dedb" providerId="LiveId" clId="{F6B11F7C-EF0D-814A-B060-CDFD128CBCBD}" dt="2023-12-07T12:40:59.653" v="12960" actId="20577"/>
          <ac:spMkLst>
            <pc:docMk/>
            <pc:sldMk cId="1073056630" sldId="2145707144"/>
            <ac:spMk id="1978" creationId="{AFD0E632-1916-DE37-3FCC-E7BFFBC7712D}"/>
          </ac:spMkLst>
        </pc:spChg>
      </pc:sldChg>
      <pc:sldChg chg="addSp delSp modSp add mod ord setBg">
        <pc:chgData name="Tim Lindenau" userId="e7d33f7f36d2dedb" providerId="LiveId" clId="{F6B11F7C-EF0D-814A-B060-CDFD128CBCBD}" dt="2023-12-11T04:46:26.741" v="14168" actId="20578"/>
        <pc:sldMkLst>
          <pc:docMk/>
          <pc:sldMk cId="2891477996" sldId="2145707148"/>
        </pc:sldMkLst>
        <pc:spChg chg="del">
          <ac:chgData name="Tim Lindenau" userId="e7d33f7f36d2dedb" providerId="LiveId" clId="{F6B11F7C-EF0D-814A-B060-CDFD128CBCBD}" dt="2023-12-11T04:30:40.794" v="13023" actId="478"/>
          <ac:spMkLst>
            <pc:docMk/>
            <pc:sldMk cId="2891477996" sldId="2145707148"/>
            <ac:spMk id="2" creationId="{B22A5520-2E47-EB50-9374-781598F3EE07}"/>
          </ac:spMkLst>
        </pc:spChg>
        <pc:spChg chg="del">
          <ac:chgData name="Tim Lindenau" userId="e7d33f7f36d2dedb" providerId="LiveId" clId="{F6B11F7C-EF0D-814A-B060-CDFD128CBCBD}" dt="2023-12-11T04:30:45.201" v="13024" actId="478"/>
          <ac:spMkLst>
            <pc:docMk/>
            <pc:sldMk cId="2891477996" sldId="2145707148"/>
            <ac:spMk id="3" creationId="{115E54AB-E4C5-7B01-3FA9-3DB6D1B6F1C5}"/>
          </ac:spMkLst>
        </pc:spChg>
        <pc:spChg chg="del">
          <ac:chgData name="Tim Lindenau" userId="e7d33f7f36d2dedb" providerId="LiveId" clId="{F6B11F7C-EF0D-814A-B060-CDFD128CBCBD}" dt="2023-12-11T04:30:45.201" v="13024" actId="478"/>
          <ac:spMkLst>
            <pc:docMk/>
            <pc:sldMk cId="2891477996" sldId="2145707148"/>
            <ac:spMk id="4" creationId="{ADCB5821-F3D9-9548-6B53-8314265B1C3A}"/>
          </ac:spMkLst>
        </pc:spChg>
        <pc:spChg chg="mod">
          <ac:chgData name="Tim Lindenau" userId="e7d33f7f36d2dedb" providerId="LiveId" clId="{F6B11F7C-EF0D-814A-B060-CDFD128CBCBD}" dt="2023-12-11T04:43:35.876" v="14086" actId="1036"/>
          <ac:spMkLst>
            <pc:docMk/>
            <pc:sldMk cId="2891477996" sldId="2145707148"/>
            <ac:spMk id="6" creationId="{73129280-F623-ECEE-C64F-0E27CCF6B09D}"/>
          </ac:spMkLst>
        </pc:spChg>
        <pc:spChg chg="del">
          <ac:chgData name="Tim Lindenau" userId="e7d33f7f36d2dedb" providerId="LiveId" clId="{F6B11F7C-EF0D-814A-B060-CDFD128CBCBD}" dt="2023-12-11T04:30:45.201" v="13024" actId="478"/>
          <ac:spMkLst>
            <pc:docMk/>
            <pc:sldMk cId="2891477996" sldId="2145707148"/>
            <ac:spMk id="7" creationId="{06A8D68A-64E4-6423-398E-6EA1906E9F8A}"/>
          </ac:spMkLst>
        </pc:spChg>
        <pc:spChg chg="del">
          <ac:chgData name="Tim Lindenau" userId="e7d33f7f36d2dedb" providerId="LiveId" clId="{F6B11F7C-EF0D-814A-B060-CDFD128CBCBD}" dt="2023-12-11T04:30:45.201" v="13024" actId="478"/>
          <ac:spMkLst>
            <pc:docMk/>
            <pc:sldMk cId="2891477996" sldId="2145707148"/>
            <ac:spMk id="8" creationId="{C39C30F6-6453-C50A-4025-DB9F5253A041}"/>
          </ac:spMkLst>
        </pc:spChg>
        <pc:spChg chg="del">
          <ac:chgData name="Tim Lindenau" userId="e7d33f7f36d2dedb" providerId="LiveId" clId="{F6B11F7C-EF0D-814A-B060-CDFD128CBCBD}" dt="2023-12-11T04:30:45.201" v="13024" actId="478"/>
          <ac:spMkLst>
            <pc:docMk/>
            <pc:sldMk cId="2891477996" sldId="2145707148"/>
            <ac:spMk id="9" creationId="{212F918F-677E-3E8C-7F03-A3F32CD281D9}"/>
          </ac:spMkLst>
        </pc:spChg>
        <pc:spChg chg="add mod">
          <ac:chgData name="Tim Lindenau" userId="e7d33f7f36d2dedb" providerId="LiveId" clId="{F6B11F7C-EF0D-814A-B060-CDFD128CBCBD}" dt="2023-12-11T04:46:11.827" v="14165" actId="1037"/>
          <ac:spMkLst>
            <pc:docMk/>
            <pc:sldMk cId="2891477996" sldId="2145707148"/>
            <ac:spMk id="11" creationId="{D1331E7A-D5F7-ED98-07AA-C7232AC06996}"/>
          </ac:spMkLst>
        </pc:spChg>
        <pc:spChg chg="add del mod">
          <ac:chgData name="Tim Lindenau" userId="e7d33f7f36d2dedb" providerId="LiveId" clId="{F6B11F7C-EF0D-814A-B060-CDFD128CBCBD}" dt="2023-12-11T04:31:55.526" v="13034" actId="478"/>
          <ac:spMkLst>
            <pc:docMk/>
            <pc:sldMk cId="2891477996" sldId="2145707148"/>
            <ac:spMk id="12" creationId="{3C191CC6-4021-5E0A-5BE0-7844EA352391}"/>
          </ac:spMkLst>
        </pc:spChg>
        <pc:spChg chg="add del mod">
          <ac:chgData name="Tim Lindenau" userId="e7d33f7f36d2dedb" providerId="LiveId" clId="{F6B11F7C-EF0D-814A-B060-CDFD128CBCBD}" dt="2023-12-11T04:37:24.916" v="13398" actId="478"/>
          <ac:spMkLst>
            <pc:docMk/>
            <pc:sldMk cId="2891477996" sldId="2145707148"/>
            <ac:spMk id="14" creationId="{779C9360-B022-524B-AEE0-DB8B21026892}"/>
          </ac:spMkLst>
        </pc:spChg>
        <pc:spChg chg="add del mod">
          <ac:chgData name="Tim Lindenau" userId="e7d33f7f36d2dedb" providerId="LiveId" clId="{F6B11F7C-EF0D-814A-B060-CDFD128CBCBD}" dt="2023-12-11T04:34:26.562" v="13250" actId="478"/>
          <ac:spMkLst>
            <pc:docMk/>
            <pc:sldMk cId="2891477996" sldId="2145707148"/>
            <ac:spMk id="16" creationId="{98C188FD-AF35-0CAD-7757-13E53B307974}"/>
          </ac:spMkLst>
        </pc:spChg>
        <pc:spChg chg="add del mod">
          <ac:chgData name="Tim Lindenau" userId="e7d33f7f36d2dedb" providerId="LiveId" clId="{F6B11F7C-EF0D-814A-B060-CDFD128CBCBD}" dt="2023-12-11T04:39:25.607" v="13583" actId="478"/>
          <ac:spMkLst>
            <pc:docMk/>
            <pc:sldMk cId="2891477996" sldId="2145707148"/>
            <ac:spMk id="17" creationId="{7C6B9D0F-1E19-F20D-C0F4-94EF5D29F0D0}"/>
          </ac:spMkLst>
        </pc:spChg>
        <pc:spChg chg="mod">
          <ac:chgData name="Tim Lindenau" userId="e7d33f7f36d2dedb" providerId="LiveId" clId="{F6B11F7C-EF0D-814A-B060-CDFD128CBCBD}" dt="2023-12-11T04:45:42.343" v="14151" actId="1036"/>
          <ac:spMkLst>
            <pc:docMk/>
            <pc:sldMk cId="2891477996" sldId="2145707148"/>
            <ac:spMk id="20" creationId="{7F9359AD-ED05-E3E9-BB08-E71B1126C087}"/>
          </ac:spMkLst>
        </pc:spChg>
        <pc:spChg chg="mod">
          <ac:chgData name="Tim Lindenau" userId="e7d33f7f36d2dedb" providerId="LiveId" clId="{F6B11F7C-EF0D-814A-B060-CDFD128CBCBD}" dt="2023-12-11T04:45:55.302" v="14152" actId="113"/>
          <ac:spMkLst>
            <pc:docMk/>
            <pc:sldMk cId="2891477996" sldId="2145707148"/>
            <ac:spMk id="21" creationId="{ABE19955-B7E9-6AC5-5BC2-42DE94C4E167}"/>
          </ac:spMkLst>
        </pc:spChg>
        <pc:spChg chg="add del mod">
          <ac:chgData name="Tim Lindenau" userId="e7d33f7f36d2dedb" providerId="LiveId" clId="{F6B11F7C-EF0D-814A-B060-CDFD128CBCBD}" dt="2023-12-11T04:35:26.700" v="13255" actId="478"/>
          <ac:spMkLst>
            <pc:docMk/>
            <pc:sldMk cId="2891477996" sldId="2145707148"/>
            <ac:spMk id="22" creationId="{98377C8D-0CC4-582A-A1B5-8B78D7D3196D}"/>
          </ac:spMkLst>
        </pc:spChg>
        <pc:spChg chg="del">
          <ac:chgData name="Tim Lindenau" userId="e7d33f7f36d2dedb" providerId="LiveId" clId="{F6B11F7C-EF0D-814A-B060-CDFD128CBCBD}" dt="2023-12-11T04:30:47.335" v="13025" actId="478"/>
          <ac:spMkLst>
            <pc:docMk/>
            <pc:sldMk cId="2891477996" sldId="2145707148"/>
            <ac:spMk id="23" creationId="{4378E910-06EF-873D-EB2A-07BEB5BF0BCC}"/>
          </ac:spMkLst>
        </pc:spChg>
        <pc:spChg chg="mod">
          <ac:chgData name="Tim Lindenau" userId="e7d33f7f36d2dedb" providerId="LiveId" clId="{F6B11F7C-EF0D-814A-B060-CDFD128CBCBD}" dt="2023-12-11T04:45:42.343" v="14151" actId="1036"/>
          <ac:spMkLst>
            <pc:docMk/>
            <pc:sldMk cId="2891477996" sldId="2145707148"/>
            <ac:spMk id="26" creationId="{24623899-E408-24F0-2A2A-858B48985035}"/>
          </ac:spMkLst>
        </pc:spChg>
        <pc:spChg chg="mod">
          <ac:chgData name="Tim Lindenau" userId="e7d33f7f36d2dedb" providerId="LiveId" clId="{F6B11F7C-EF0D-814A-B060-CDFD128CBCBD}" dt="2023-12-11T04:45:42.343" v="14151" actId="1036"/>
          <ac:spMkLst>
            <pc:docMk/>
            <pc:sldMk cId="2891477996" sldId="2145707148"/>
            <ac:spMk id="27" creationId="{498A4B54-FB1F-90A3-8CF2-005270C37D84}"/>
          </ac:spMkLst>
        </pc:spChg>
        <pc:spChg chg="mod">
          <ac:chgData name="Tim Lindenau" userId="e7d33f7f36d2dedb" providerId="LiveId" clId="{F6B11F7C-EF0D-814A-B060-CDFD128CBCBD}" dt="2023-12-11T04:45:27.417" v="14141" actId="12789"/>
          <ac:spMkLst>
            <pc:docMk/>
            <pc:sldMk cId="2891477996" sldId="2145707148"/>
            <ac:spMk id="29" creationId="{6978ADB1-848A-04C9-C0E5-B1E6556285D8}"/>
          </ac:spMkLst>
        </pc:spChg>
        <pc:spChg chg="mod">
          <ac:chgData name="Tim Lindenau" userId="e7d33f7f36d2dedb" providerId="LiveId" clId="{F6B11F7C-EF0D-814A-B060-CDFD128CBCBD}" dt="2023-12-11T04:45:27.417" v="14141" actId="12789"/>
          <ac:spMkLst>
            <pc:docMk/>
            <pc:sldMk cId="2891477996" sldId="2145707148"/>
            <ac:spMk id="30" creationId="{60D84AE5-3BFA-3C34-718B-9B8E5C23D6DF}"/>
          </ac:spMkLst>
        </pc:spChg>
        <pc:spChg chg="mod">
          <ac:chgData name="Tim Lindenau" userId="e7d33f7f36d2dedb" providerId="LiveId" clId="{F6B11F7C-EF0D-814A-B060-CDFD128CBCBD}" dt="2023-12-11T04:45:27.417" v="14141" actId="12789"/>
          <ac:spMkLst>
            <pc:docMk/>
            <pc:sldMk cId="2891477996" sldId="2145707148"/>
            <ac:spMk id="32" creationId="{CC9EDA64-D828-0F4C-B21A-1510C40CC175}"/>
          </ac:spMkLst>
        </pc:spChg>
        <pc:spChg chg="mod">
          <ac:chgData name="Tim Lindenau" userId="e7d33f7f36d2dedb" providerId="LiveId" clId="{F6B11F7C-EF0D-814A-B060-CDFD128CBCBD}" dt="2023-12-11T04:45:27.417" v="14141" actId="12789"/>
          <ac:spMkLst>
            <pc:docMk/>
            <pc:sldMk cId="2891477996" sldId="2145707148"/>
            <ac:spMk id="33" creationId="{8DEC6958-2FCE-FD78-E2FA-C4D67F22BB8B}"/>
          </ac:spMkLst>
        </pc:spChg>
        <pc:spChg chg="mod">
          <ac:chgData name="Tim Lindenau" userId="e7d33f7f36d2dedb" providerId="LiveId" clId="{F6B11F7C-EF0D-814A-B060-CDFD128CBCBD}" dt="2023-12-11T04:43:38.355" v="14087"/>
          <ac:spMkLst>
            <pc:docMk/>
            <pc:sldMk cId="2891477996" sldId="2145707148"/>
            <ac:spMk id="35" creationId="{3AB78569-B1BB-C88D-2D39-595A7156C7FC}"/>
          </ac:spMkLst>
        </pc:spChg>
        <pc:spChg chg="mod">
          <ac:chgData name="Tim Lindenau" userId="e7d33f7f36d2dedb" providerId="LiveId" clId="{F6B11F7C-EF0D-814A-B060-CDFD128CBCBD}" dt="2023-12-11T04:43:38.355" v="14087"/>
          <ac:spMkLst>
            <pc:docMk/>
            <pc:sldMk cId="2891477996" sldId="2145707148"/>
            <ac:spMk id="36" creationId="{878478F0-074F-23AE-3A80-0F4C28AFFB87}"/>
          </ac:spMkLst>
        </pc:spChg>
        <pc:grpChg chg="add mod">
          <ac:chgData name="Tim Lindenau" userId="e7d33f7f36d2dedb" providerId="LiveId" clId="{F6B11F7C-EF0D-814A-B060-CDFD128CBCBD}" dt="2023-12-11T04:45:42.343" v="14151" actId="1036"/>
          <ac:grpSpMkLst>
            <pc:docMk/>
            <pc:sldMk cId="2891477996" sldId="2145707148"/>
            <ac:grpSpMk id="18" creationId="{136AB193-F504-A979-FB41-ACD8ECB09D7F}"/>
          </ac:grpSpMkLst>
        </pc:grpChg>
        <pc:grpChg chg="add mod">
          <ac:chgData name="Tim Lindenau" userId="e7d33f7f36d2dedb" providerId="LiveId" clId="{F6B11F7C-EF0D-814A-B060-CDFD128CBCBD}" dt="2023-12-11T04:45:42.343" v="14151" actId="1036"/>
          <ac:grpSpMkLst>
            <pc:docMk/>
            <pc:sldMk cId="2891477996" sldId="2145707148"/>
            <ac:grpSpMk id="25" creationId="{A35299E0-FE8C-7288-0F46-B8D9C1601E76}"/>
          </ac:grpSpMkLst>
        </pc:grpChg>
        <pc:grpChg chg="add mod">
          <ac:chgData name="Tim Lindenau" userId="e7d33f7f36d2dedb" providerId="LiveId" clId="{F6B11F7C-EF0D-814A-B060-CDFD128CBCBD}" dt="2023-12-11T04:45:27.417" v="14141" actId="12789"/>
          <ac:grpSpMkLst>
            <pc:docMk/>
            <pc:sldMk cId="2891477996" sldId="2145707148"/>
            <ac:grpSpMk id="28" creationId="{527C2766-74C5-EEA7-DA61-736861B36EA8}"/>
          </ac:grpSpMkLst>
        </pc:grpChg>
        <pc:grpChg chg="add mod">
          <ac:chgData name="Tim Lindenau" userId="e7d33f7f36d2dedb" providerId="LiveId" clId="{F6B11F7C-EF0D-814A-B060-CDFD128CBCBD}" dt="2023-12-11T04:45:27.417" v="14141" actId="12789"/>
          <ac:grpSpMkLst>
            <pc:docMk/>
            <pc:sldMk cId="2891477996" sldId="2145707148"/>
            <ac:grpSpMk id="31" creationId="{8DA95472-2E20-DE0F-FF3E-1250FE85AEA1}"/>
          </ac:grpSpMkLst>
        </pc:grpChg>
        <pc:grpChg chg="add del mod">
          <ac:chgData name="Tim Lindenau" userId="e7d33f7f36d2dedb" providerId="LiveId" clId="{F6B11F7C-EF0D-814A-B060-CDFD128CBCBD}" dt="2023-12-11T04:43:39.350" v="14088"/>
          <ac:grpSpMkLst>
            <pc:docMk/>
            <pc:sldMk cId="2891477996" sldId="2145707148"/>
            <ac:grpSpMk id="34" creationId="{ACAB95E6-809F-7D47-DA69-B5B1563F8A25}"/>
          </ac:grpSpMkLst>
        </pc:grpChg>
        <pc:picChg chg="add mod">
          <ac:chgData name="Tim Lindenau" userId="e7d33f7f36d2dedb" providerId="LiveId" clId="{F6B11F7C-EF0D-814A-B060-CDFD128CBCBD}" dt="2023-12-11T04:45:42.343" v="14151" actId="1036"/>
          <ac:picMkLst>
            <pc:docMk/>
            <pc:sldMk cId="2891477996" sldId="2145707148"/>
            <ac:picMk id="1026" creationId="{67EA6380-5977-2C30-1755-1903DD715117}"/>
          </ac:picMkLst>
        </pc:picChg>
        <pc:picChg chg="add del">
          <ac:chgData name="Tim Lindenau" userId="e7d33f7f36d2dedb" providerId="LiveId" clId="{F6B11F7C-EF0D-814A-B060-CDFD128CBCBD}" dt="2023-12-11T04:35:09.803" v="13252" actId="478"/>
          <ac:picMkLst>
            <pc:docMk/>
            <pc:sldMk cId="2891477996" sldId="2145707148"/>
            <ac:picMk id="1028" creationId="{6342F3F3-7101-CF24-42A4-80E2FFA2CF5B}"/>
          </ac:picMkLst>
        </pc:picChg>
        <pc:picChg chg="add mod">
          <ac:chgData name="Tim Lindenau" userId="e7d33f7f36d2dedb" providerId="LiveId" clId="{F6B11F7C-EF0D-814A-B060-CDFD128CBCBD}" dt="2023-12-11T04:45:42.343" v="14151" actId="1036"/>
          <ac:picMkLst>
            <pc:docMk/>
            <pc:sldMk cId="2891477996" sldId="2145707148"/>
            <ac:picMk id="1032" creationId="{D02F07BF-4AA5-ADA7-72BF-ADABE62C20DB}"/>
          </ac:picMkLst>
        </pc:picChg>
        <pc:picChg chg="add mod">
          <ac:chgData name="Tim Lindenau" userId="e7d33f7f36d2dedb" providerId="LiveId" clId="{F6B11F7C-EF0D-814A-B060-CDFD128CBCBD}" dt="2023-12-11T04:45:27.417" v="14141" actId="12789"/>
          <ac:picMkLst>
            <pc:docMk/>
            <pc:sldMk cId="2891477996" sldId="2145707148"/>
            <ac:picMk id="1034" creationId="{69F879C8-BE8F-4223-797F-EB408CB1E32A}"/>
          </ac:picMkLst>
        </pc:picChg>
        <pc:picChg chg="add mod">
          <ac:chgData name="Tim Lindenau" userId="e7d33f7f36d2dedb" providerId="LiveId" clId="{F6B11F7C-EF0D-814A-B060-CDFD128CBCBD}" dt="2023-12-11T04:45:27.417" v="14141" actId="12789"/>
          <ac:picMkLst>
            <pc:docMk/>
            <pc:sldMk cId="2891477996" sldId="2145707148"/>
            <ac:picMk id="1036" creationId="{CE3A32FC-93FD-D45F-819F-C35A44EA836A}"/>
          </ac:picMkLst>
        </pc:picChg>
        <pc:cxnChg chg="del mod">
          <ac:chgData name="Tim Lindenau" userId="e7d33f7f36d2dedb" providerId="LiveId" clId="{F6B11F7C-EF0D-814A-B060-CDFD128CBCBD}" dt="2023-12-11T04:30:45.201" v="13024" actId="478"/>
          <ac:cxnSpMkLst>
            <pc:docMk/>
            <pc:sldMk cId="2891477996" sldId="2145707148"/>
            <ac:cxnSpMk id="10" creationId="{FB8CB895-4E22-3864-7E43-914B278641D5}"/>
          </ac:cxnSpMkLst>
        </pc:cxnChg>
        <pc:cxnChg chg="del mod">
          <ac:chgData name="Tim Lindenau" userId="e7d33f7f36d2dedb" providerId="LiveId" clId="{F6B11F7C-EF0D-814A-B060-CDFD128CBCBD}" dt="2023-12-11T04:30:45.201" v="13024" actId="478"/>
          <ac:cxnSpMkLst>
            <pc:docMk/>
            <pc:sldMk cId="2891477996" sldId="2145707148"/>
            <ac:cxnSpMk id="13" creationId="{FAFC6DD5-9731-9BF0-D28B-1A967DB6AC67}"/>
          </ac:cxnSpMkLst>
        </pc:cxnChg>
        <pc:cxnChg chg="del mod">
          <ac:chgData name="Tim Lindenau" userId="e7d33f7f36d2dedb" providerId="LiveId" clId="{F6B11F7C-EF0D-814A-B060-CDFD128CBCBD}" dt="2023-12-11T04:30:45.201" v="13024" actId="478"/>
          <ac:cxnSpMkLst>
            <pc:docMk/>
            <pc:sldMk cId="2891477996" sldId="2145707148"/>
            <ac:cxnSpMk id="15" creationId="{3734C508-18E5-52D0-0709-0B8988D277B4}"/>
          </ac:cxnSpMkLst>
        </pc:cxnChg>
        <pc:cxnChg chg="del mod">
          <ac:chgData name="Tim Lindenau" userId="e7d33f7f36d2dedb" providerId="LiveId" clId="{F6B11F7C-EF0D-814A-B060-CDFD128CBCBD}" dt="2023-12-11T04:30:45.201" v="13024" actId="478"/>
          <ac:cxnSpMkLst>
            <pc:docMk/>
            <pc:sldMk cId="2891477996" sldId="2145707148"/>
            <ac:cxnSpMk id="19" creationId="{E80B73A9-D23F-F63B-9DD7-21BEA4C77DC9}"/>
          </ac:cxnSpMkLst>
        </pc:cxnChg>
        <pc:cxnChg chg="del">
          <ac:chgData name="Tim Lindenau" userId="e7d33f7f36d2dedb" providerId="LiveId" clId="{F6B11F7C-EF0D-814A-B060-CDFD128CBCBD}" dt="2023-12-11T04:30:45.201" v="13024" actId="478"/>
          <ac:cxnSpMkLst>
            <pc:docMk/>
            <pc:sldMk cId="2891477996" sldId="2145707148"/>
            <ac:cxnSpMk id="24" creationId="{2F1C9EB0-EEBE-4091-873D-DBDB096B9C15}"/>
          </ac:cxnSpMkLst>
        </pc:cxnChg>
      </pc:sldChg>
    </pc:docChg>
  </pc:docChgLst>
  <pc:docChgLst>
    <pc:chgData name="Guest User" providerId="Windows Live" clId="Web-{311FD21C-3456-4888-9633-8B8DAF6B03EE}"/>
    <pc:docChg chg="modSld addMainMaster delMainMaster">
      <pc:chgData name="Guest User" userId="" providerId="Windows Live" clId="Web-{311FD21C-3456-4888-9633-8B8DAF6B03EE}" dt="2023-12-06T06:18:34.518" v="0"/>
      <pc:docMkLst>
        <pc:docMk/>
      </pc:docMkLst>
      <pc:sldChg chg="mod modClrScheme chgLayout">
        <pc:chgData name="Guest User" userId="" providerId="Windows Live" clId="Web-{311FD21C-3456-4888-9633-8B8DAF6B03EE}" dt="2023-12-06T06:18:34.518" v="0"/>
        <pc:sldMkLst>
          <pc:docMk/>
          <pc:sldMk cId="1423614939" sldId="256"/>
        </pc:sldMkLst>
      </pc:sldChg>
      <pc:sldChg chg="mod modClrScheme chgLayout">
        <pc:chgData name="Guest User" userId="" providerId="Windows Live" clId="Web-{311FD21C-3456-4888-9633-8B8DAF6B03EE}" dt="2023-12-06T06:18:34.518" v="0"/>
        <pc:sldMkLst>
          <pc:docMk/>
          <pc:sldMk cId="238615169" sldId="2145707089"/>
        </pc:sldMkLst>
      </pc:sldChg>
      <pc:sldChg chg="mod modClrScheme chgLayout">
        <pc:chgData name="Guest User" userId="" providerId="Windows Live" clId="Web-{311FD21C-3456-4888-9633-8B8DAF6B03EE}" dt="2023-12-06T06:18:34.518" v="0"/>
        <pc:sldMkLst>
          <pc:docMk/>
          <pc:sldMk cId="58971338" sldId="2145707090"/>
        </pc:sldMkLst>
      </pc:sldChg>
      <pc:sldMasterChg chg="del delSldLayout">
        <pc:chgData name="Guest User" userId="" providerId="Windows Live" clId="Web-{311FD21C-3456-4888-9633-8B8DAF6B03EE}" dt="2023-12-06T06:18:34.518" v="0"/>
        <pc:sldMasterMkLst>
          <pc:docMk/>
          <pc:sldMasterMk cId="417835953" sldId="2147483648"/>
        </pc:sldMasterMkLst>
        <pc:sldLayoutChg chg="del">
          <pc:chgData name="Guest User" userId="" providerId="Windows Live" clId="Web-{311FD21C-3456-4888-9633-8B8DAF6B03EE}" dt="2023-12-06T06:18:34.518" v="0"/>
          <pc:sldLayoutMkLst>
            <pc:docMk/>
            <pc:sldMasterMk cId="417835953" sldId="2147483648"/>
            <pc:sldLayoutMk cId="863723275" sldId="2147483649"/>
          </pc:sldLayoutMkLst>
        </pc:sldLayoutChg>
        <pc:sldLayoutChg chg="del">
          <pc:chgData name="Guest User" userId="" providerId="Windows Live" clId="Web-{311FD21C-3456-4888-9633-8B8DAF6B03EE}" dt="2023-12-06T06:18:34.518" v="0"/>
          <pc:sldLayoutMkLst>
            <pc:docMk/>
            <pc:sldMasterMk cId="417835953" sldId="2147483648"/>
            <pc:sldLayoutMk cId="1547949558" sldId="2147483650"/>
          </pc:sldLayoutMkLst>
        </pc:sldLayoutChg>
        <pc:sldLayoutChg chg="del">
          <pc:chgData name="Guest User" userId="" providerId="Windows Live" clId="Web-{311FD21C-3456-4888-9633-8B8DAF6B03EE}" dt="2023-12-06T06:18:34.518" v="0"/>
          <pc:sldLayoutMkLst>
            <pc:docMk/>
            <pc:sldMasterMk cId="417835953" sldId="2147483648"/>
            <pc:sldLayoutMk cId="2860150518" sldId="2147483651"/>
          </pc:sldLayoutMkLst>
        </pc:sldLayoutChg>
        <pc:sldLayoutChg chg="del">
          <pc:chgData name="Guest User" userId="" providerId="Windows Live" clId="Web-{311FD21C-3456-4888-9633-8B8DAF6B03EE}" dt="2023-12-06T06:18:34.518" v="0"/>
          <pc:sldLayoutMkLst>
            <pc:docMk/>
            <pc:sldMasterMk cId="417835953" sldId="2147483648"/>
            <pc:sldLayoutMk cId="3586896232" sldId="2147483652"/>
          </pc:sldLayoutMkLst>
        </pc:sldLayoutChg>
        <pc:sldLayoutChg chg="del">
          <pc:chgData name="Guest User" userId="" providerId="Windows Live" clId="Web-{311FD21C-3456-4888-9633-8B8DAF6B03EE}" dt="2023-12-06T06:18:34.518" v="0"/>
          <pc:sldLayoutMkLst>
            <pc:docMk/>
            <pc:sldMasterMk cId="417835953" sldId="2147483648"/>
            <pc:sldLayoutMk cId="2313412050" sldId="2147483653"/>
          </pc:sldLayoutMkLst>
        </pc:sldLayoutChg>
        <pc:sldLayoutChg chg="del">
          <pc:chgData name="Guest User" userId="" providerId="Windows Live" clId="Web-{311FD21C-3456-4888-9633-8B8DAF6B03EE}" dt="2023-12-06T06:18:34.518" v="0"/>
          <pc:sldLayoutMkLst>
            <pc:docMk/>
            <pc:sldMasterMk cId="417835953" sldId="2147483648"/>
            <pc:sldLayoutMk cId="4216637479" sldId="2147483654"/>
          </pc:sldLayoutMkLst>
        </pc:sldLayoutChg>
        <pc:sldLayoutChg chg="del">
          <pc:chgData name="Guest User" userId="" providerId="Windows Live" clId="Web-{311FD21C-3456-4888-9633-8B8DAF6B03EE}" dt="2023-12-06T06:18:34.518" v="0"/>
          <pc:sldLayoutMkLst>
            <pc:docMk/>
            <pc:sldMasterMk cId="417835953" sldId="2147483648"/>
            <pc:sldLayoutMk cId="3805888594" sldId="2147483655"/>
          </pc:sldLayoutMkLst>
        </pc:sldLayoutChg>
        <pc:sldLayoutChg chg="del">
          <pc:chgData name="Guest User" userId="" providerId="Windows Live" clId="Web-{311FD21C-3456-4888-9633-8B8DAF6B03EE}" dt="2023-12-06T06:18:34.518" v="0"/>
          <pc:sldLayoutMkLst>
            <pc:docMk/>
            <pc:sldMasterMk cId="417835953" sldId="2147483648"/>
            <pc:sldLayoutMk cId="3381807721" sldId="2147483656"/>
          </pc:sldLayoutMkLst>
        </pc:sldLayoutChg>
        <pc:sldLayoutChg chg="del">
          <pc:chgData name="Guest User" userId="" providerId="Windows Live" clId="Web-{311FD21C-3456-4888-9633-8B8DAF6B03EE}" dt="2023-12-06T06:18:34.518" v="0"/>
          <pc:sldLayoutMkLst>
            <pc:docMk/>
            <pc:sldMasterMk cId="417835953" sldId="2147483648"/>
            <pc:sldLayoutMk cId="3039089677" sldId="2147483657"/>
          </pc:sldLayoutMkLst>
        </pc:sldLayoutChg>
        <pc:sldLayoutChg chg="del">
          <pc:chgData name="Guest User" userId="" providerId="Windows Live" clId="Web-{311FD21C-3456-4888-9633-8B8DAF6B03EE}" dt="2023-12-06T06:18:34.518" v="0"/>
          <pc:sldLayoutMkLst>
            <pc:docMk/>
            <pc:sldMasterMk cId="417835953" sldId="2147483648"/>
            <pc:sldLayoutMk cId="3633664094" sldId="2147483658"/>
          </pc:sldLayoutMkLst>
        </pc:sldLayoutChg>
        <pc:sldLayoutChg chg="del">
          <pc:chgData name="Guest User" userId="" providerId="Windows Live" clId="Web-{311FD21C-3456-4888-9633-8B8DAF6B03EE}" dt="2023-12-06T06:18:34.518" v="0"/>
          <pc:sldLayoutMkLst>
            <pc:docMk/>
            <pc:sldMasterMk cId="417835953" sldId="2147483648"/>
            <pc:sldLayoutMk cId="1707760955" sldId="2147483659"/>
          </pc:sldLayoutMkLst>
        </pc:sldLayoutChg>
      </pc:sldMasterChg>
      <pc:sldMasterChg chg="add addSldLayout modSldLayout">
        <pc:chgData name="Guest User" userId="" providerId="Windows Live" clId="Web-{311FD21C-3456-4888-9633-8B8DAF6B03EE}" dt="2023-12-06T06:18:34.518" v="0"/>
        <pc:sldMasterMkLst>
          <pc:docMk/>
          <pc:sldMasterMk cId="852447332" sldId="2147483660"/>
        </pc:sldMasterMkLst>
        <pc:sldLayoutChg chg="add mod replId">
          <pc:chgData name="Guest User" userId="" providerId="Windows Live" clId="Web-{311FD21C-3456-4888-9633-8B8DAF6B03EE}" dt="2023-12-06T06:18:34.518" v="0"/>
          <pc:sldLayoutMkLst>
            <pc:docMk/>
            <pc:sldMasterMk cId="852447332" sldId="2147483660"/>
            <pc:sldLayoutMk cId="2934617900" sldId="2147483661"/>
          </pc:sldLayoutMkLst>
        </pc:sldLayoutChg>
        <pc:sldLayoutChg chg="add mod replId">
          <pc:chgData name="Guest User" userId="" providerId="Windows Live" clId="Web-{311FD21C-3456-4888-9633-8B8DAF6B03EE}" dt="2023-12-06T06:18:34.518" v="0"/>
          <pc:sldLayoutMkLst>
            <pc:docMk/>
            <pc:sldMasterMk cId="852447332" sldId="2147483660"/>
            <pc:sldLayoutMk cId="2794349802" sldId="2147483662"/>
          </pc:sldLayoutMkLst>
        </pc:sldLayoutChg>
        <pc:sldLayoutChg chg="add mod replId">
          <pc:chgData name="Guest User" userId="" providerId="Windows Live" clId="Web-{311FD21C-3456-4888-9633-8B8DAF6B03EE}" dt="2023-12-06T06:18:34.518" v="0"/>
          <pc:sldLayoutMkLst>
            <pc:docMk/>
            <pc:sldMasterMk cId="852447332" sldId="2147483660"/>
            <pc:sldLayoutMk cId="2964701953" sldId="2147483663"/>
          </pc:sldLayoutMkLst>
        </pc:sldLayoutChg>
        <pc:sldLayoutChg chg="add mod replId">
          <pc:chgData name="Guest User" userId="" providerId="Windows Live" clId="Web-{311FD21C-3456-4888-9633-8B8DAF6B03EE}" dt="2023-12-06T06:18:34.518" v="0"/>
          <pc:sldLayoutMkLst>
            <pc:docMk/>
            <pc:sldMasterMk cId="852447332" sldId="2147483660"/>
            <pc:sldLayoutMk cId="2256501482" sldId="2147483664"/>
          </pc:sldLayoutMkLst>
        </pc:sldLayoutChg>
        <pc:sldLayoutChg chg="add mod replId">
          <pc:chgData name="Guest User" userId="" providerId="Windows Live" clId="Web-{311FD21C-3456-4888-9633-8B8DAF6B03EE}" dt="2023-12-06T06:18:34.518" v="0"/>
          <pc:sldLayoutMkLst>
            <pc:docMk/>
            <pc:sldMasterMk cId="852447332" sldId="2147483660"/>
            <pc:sldLayoutMk cId="398230586" sldId="2147483665"/>
          </pc:sldLayoutMkLst>
        </pc:sldLayoutChg>
        <pc:sldLayoutChg chg="add mod replId">
          <pc:chgData name="Guest User" userId="" providerId="Windows Live" clId="Web-{311FD21C-3456-4888-9633-8B8DAF6B03EE}" dt="2023-12-06T06:18:34.518" v="0"/>
          <pc:sldLayoutMkLst>
            <pc:docMk/>
            <pc:sldMasterMk cId="852447332" sldId="2147483660"/>
            <pc:sldLayoutMk cId="2520986662" sldId="2147483666"/>
          </pc:sldLayoutMkLst>
        </pc:sldLayoutChg>
        <pc:sldLayoutChg chg="add mod replId">
          <pc:chgData name="Guest User" userId="" providerId="Windows Live" clId="Web-{311FD21C-3456-4888-9633-8B8DAF6B03EE}" dt="2023-12-06T06:18:34.518" v="0"/>
          <pc:sldLayoutMkLst>
            <pc:docMk/>
            <pc:sldMasterMk cId="852447332" sldId="2147483660"/>
            <pc:sldLayoutMk cId="3528854244" sldId="2147483667"/>
          </pc:sldLayoutMkLst>
        </pc:sldLayoutChg>
        <pc:sldLayoutChg chg="add mod replId">
          <pc:chgData name="Guest User" userId="" providerId="Windows Live" clId="Web-{311FD21C-3456-4888-9633-8B8DAF6B03EE}" dt="2023-12-06T06:18:34.518" v="0"/>
          <pc:sldLayoutMkLst>
            <pc:docMk/>
            <pc:sldMasterMk cId="852447332" sldId="2147483660"/>
            <pc:sldLayoutMk cId="849390279" sldId="2147483668"/>
          </pc:sldLayoutMkLst>
        </pc:sldLayoutChg>
        <pc:sldLayoutChg chg="add mod replId">
          <pc:chgData name="Guest User" userId="" providerId="Windows Live" clId="Web-{311FD21C-3456-4888-9633-8B8DAF6B03EE}" dt="2023-12-06T06:18:34.518" v="0"/>
          <pc:sldLayoutMkLst>
            <pc:docMk/>
            <pc:sldMasterMk cId="852447332" sldId="2147483660"/>
            <pc:sldLayoutMk cId="1188842052" sldId="2147483669"/>
          </pc:sldLayoutMkLst>
        </pc:sldLayoutChg>
        <pc:sldLayoutChg chg="add mod replId">
          <pc:chgData name="Guest User" userId="" providerId="Windows Live" clId="Web-{311FD21C-3456-4888-9633-8B8DAF6B03EE}" dt="2023-12-06T06:18:34.518" v="0"/>
          <pc:sldLayoutMkLst>
            <pc:docMk/>
            <pc:sldMasterMk cId="852447332" sldId="2147483660"/>
            <pc:sldLayoutMk cId="833443575" sldId="2147483670"/>
          </pc:sldLayoutMkLst>
        </pc:sldLayoutChg>
        <pc:sldLayoutChg chg="add mod replId">
          <pc:chgData name="Guest User" userId="" providerId="Windows Live" clId="Web-{311FD21C-3456-4888-9633-8B8DAF6B03EE}" dt="2023-12-06T06:18:34.518" v="0"/>
          <pc:sldLayoutMkLst>
            <pc:docMk/>
            <pc:sldMasterMk cId="852447332" sldId="2147483660"/>
            <pc:sldLayoutMk cId="2557568593" sldId="2147483671"/>
          </pc:sldLayoutMkLst>
        </pc:sldLayoutChg>
      </pc:sldMasterChg>
    </pc:docChg>
  </pc:docChgLst>
  <pc:docChgLst>
    <pc:chgData name="Guest User" providerId="Windows Live" clId="Web-{768A0B0D-117F-43A5-9D2E-A5BDA8C6317C}"/>
    <pc:docChg chg="modSld">
      <pc:chgData name="Guest User" userId="" providerId="Windows Live" clId="Web-{768A0B0D-117F-43A5-9D2E-A5BDA8C6317C}" dt="2023-12-08T05:28:25.834" v="3" actId="20577"/>
      <pc:docMkLst>
        <pc:docMk/>
      </pc:docMkLst>
      <pc:sldChg chg="modSp">
        <pc:chgData name="Guest User" userId="" providerId="Windows Live" clId="Web-{768A0B0D-117F-43A5-9D2E-A5BDA8C6317C}" dt="2023-12-08T05:28:25.834" v="3" actId="20577"/>
        <pc:sldMkLst>
          <pc:docMk/>
          <pc:sldMk cId="1063440763" sldId="2145707130"/>
        </pc:sldMkLst>
        <pc:spChg chg="mod">
          <ac:chgData name="Guest User" userId="" providerId="Windows Live" clId="Web-{768A0B0D-117F-43A5-9D2E-A5BDA8C6317C}" dt="2023-12-08T05:28:25.834" v="3" actId="20577"/>
          <ac:spMkLst>
            <pc:docMk/>
            <pc:sldMk cId="1063440763" sldId="2145707130"/>
            <ac:spMk id="9" creationId="{A2D69BDC-3921-9CC0-2AD9-4C1C3C4986A1}"/>
          </ac:spMkLst>
        </pc:spChg>
      </pc:sldChg>
    </pc:docChg>
  </pc:docChgLst>
  <pc:docChgLst>
    <pc:chgData clId="Web-{982D8E10-C0F8-4BAE-A9E3-AD54B082CC4E}"/>
    <pc:docChg chg="sldOrd">
      <pc:chgData name="" userId="" providerId="" clId="Web-{982D8E10-C0F8-4BAE-A9E3-AD54B082CC4E}" dt="2023-12-06T06:20:23.668" v="1"/>
      <pc:docMkLst>
        <pc:docMk/>
      </pc:docMkLst>
      <pc:sldChg chg="ord">
        <pc:chgData name="" userId="" providerId="" clId="Web-{982D8E10-C0F8-4BAE-A9E3-AD54B082CC4E}" dt="2023-12-06T06:20:23.668" v="1"/>
        <pc:sldMkLst>
          <pc:docMk/>
          <pc:sldMk cId="1423614939" sldId="256"/>
        </pc:sldMkLst>
      </pc:sldChg>
    </pc:docChg>
  </pc:docChgLst>
  <pc:docChgLst>
    <pc:chgData name="Guest User" providerId="Windows Live" clId="Web-{C92BA2D3-C306-4AC5-880A-2A0C5FDE4CB7}"/>
    <pc:docChg chg="addSld delSld modSld sldOrd modSection">
      <pc:chgData name="Guest User" userId="" providerId="Windows Live" clId="Web-{C92BA2D3-C306-4AC5-880A-2A0C5FDE4CB7}" dt="2023-12-08T06:43:38.139" v="927" actId="20577"/>
      <pc:docMkLst>
        <pc:docMk/>
      </pc:docMkLst>
      <pc:sldChg chg="addSp delSp modSp">
        <pc:chgData name="Guest User" userId="" providerId="Windows Live" clId="Web-{C92BA2D3-C306-4AC5-880A-2A0C5FDE4CB7}" dt="2023-12-07T10:30:48.701" v="896" actId="1076"/>
        <pc:sldMkLst>
          <pc:docMk/>
          <pc:sldMk cId="3195446868" sldId="2145707100"/>
        </pc:sldMkLst>
        <pc:spChg chg="del mod">
          <ac:chgData name="Guest User" userId="" providerId="Windows Live" clId="Web-{C92BA2D3-C306-4AC5-880A-2A0C5FDE4CB7}" dt="2023-12-07T10:08:20.888" v="729"/>
          <ac:spMkLst>
            <pc:docMk/>
            <pc:sldMk cId="3195446868" sldId="2145707100"/>
            <ac:spMk id="2" creationId="{2B784621-3EDB-2743-054F-5B2049220B47}"/>
          </ac:spMkLst>
        </pc:spChg>
        <pc:spChg chg="add mod">
          <ac:chgData name="Guest User" userId="" providerId="Windows Live" clId="Web-{C92BA2D3-C306-4AC5-880A-2A0C5FDE4CB7}" dt="2023-12-07T10:10:20.500" v="746"/>
          <ac:spMkLst>
            <pc:docMk/>
            <pc:sldMk cId="3195446868" sldId="2145707100"/>
            <ac:spMk id="7" creationId="{5F67B6A8-B47F-880D-EFF2-2022E3DEF3C2}"/>
          </ac:spMkLst>
        </pc:spChg>
        <pc:picChg chg="add mod">
          <ac:chgData name="Guest User" userId="" providerId="Windows Live" clId="Web-{C92BA2D3-C306-4AC5-880A-2A0C5FDE4CB7}" dt="2023-12-07T10:09:13.061" v="736" actId="1076"/>
          <ac:picMkLst>
            <pc:docMk/>
            <pc:sldMk cId="3195446868" sldId="2145707100"/>
            <ac:picMk id="3" creationId="{F87675F5-021F-01B6-331D-79A7D726EA3E}"/>
          </ac:picMkLst>
        </pc:picChg>
        <pc:picChg chg="add del mod">
          <ac:chgData name="Guest User" userId="" providerId="Windows Live" clId="Web-{C92BA2D3-C306-4AC5-880A-2A0C5FDE4CB7}" dt="2023-12-07T10:30:41.732" v="892"/>
          <ac:picMkLst>
            <pc:docMk/>
            <pc:sldMk cId="3195446868" sldId="2145707100"/>
            <ac:picMk id="4" creationId="{501A495A-6EE5-A5CA-7F9C-7A2B1704A531}"/>
          </ac:picMkLst>
        </pc:picChg>
        <pc:picChg chg="add mod">
          <ac:chgData name="Guest User" userId="" providerId="Windows Live" clId="Web-{C92BA2D3-C306-4AC5-880A-2A0C5FDE4CB7}" dt="2023-12-07T10:30:48.701" v="896" actId="1076"/>
          <ac:picMkLst>
            <pc:docMk/>
            <pc:sldMk cId="3195446868" sldId="2145707100"/>
            <ac:picMk id="8" creationId="{A40B9FFB-5FD3-8CE3-D1BA-BCAB8BD43426}"/>
          </ac:picMkLst>
        </pc:picChg>
      </pc:sldChg>
      <pc:sldChg chg="ord">
        <pc:chgData name="Guest User" userId="" providerId="Windows Live" clId="Web-{C92BA2D3-C306-4AC5-880A-2A0C5FDE4CB7}" dt="2023-12-07T05:11:34.564" v="2"/>
        <pc:sldMkLst>
          <pc:docMk/>
          <pc:sldMk cId="2190859940" sldId="2145707104"/>
        </pc:sldMkLst>
      </pc:sldChg>
      <pc:sldChg chg="modSp">
        <pc:chgData name="Guest User" userId="" providerId="Windows Live" clId="Web-{C92BA2D3-C306-4AC5-880A-2A0C5FDE4CB7}" dt="2023-12-07T04:39:09.323" v="0" actId="20577"/>
        <pc:sldMkLst>
          <pc:docMk/>
          <pc:sldMk cId="1508541145" sldId="2145707108"/>
        </pc:sldMkLst>
        <pc:spChg chg="mod">
          <ac:chgData name="Guest User" userId="" providerId="Windows Live" clId="Web-{C92BA2D3-C306-4AC5-880A-2A0C5FDE4CB7}" dt="2023-12-07T04:39:09.323" v="0" actId="20577"/>
          <ac:spMkLst>
            <pc:docMk/>
            <pc:sldMk cId="1508541145" sldId="2145707108"/>
            <ac:spMk id="6" creationId="{73129280-F623-ECEE-C64F-0E27CCF6B09D}"/>
          </ac:spMkLst>
        </pc:spChg>
      </pc:sldChg>
      <pc:sldChg chg="del">
        <pc:chgData name="Guest User" userId="" providerId="Windows Live" clId="Web-{C92BA2D3-C306-4AC5-880A-2A0C5FDE4CB7}" dt="2023-12-07T05:11:26.939" v="1"/>
        <pc:sldMkLst>
          <pc:docMk/>
          <pc:sldMk cId="3837845509" sldId="2145707116"/>
        </pc:sldMkLst>
      </pc:sldChg>
      <pc:sldChg chg="modSp">
        <pc:chgData name="Guest User" userId="" providerId="Windows Live" clId="Web-{C92BA2D3-C306-4AC5-880A-2A0C5FDE4CB7}" dt="2023-12-07T05:25:41.556" v="10" actId="20577"/>
        <pc:sldMkLst>
          <pc:docMk/>
          <pc:sldMk cId="1999542441" sldId="2145707121"/>
        </pc:sldMkLst>
        <pc:spChg chg="mod">
          <ac:chgData name="Guest User" userId="" providerId="Windows Live" clId="Web-{C92BA2D3-C306-4AC5-880A-2A0C5FDE4CB7}" dt="2023-12-07T05:25:41.556" v="10" actId="20577"/>
          <ac:spMkLst>
            <pc:docMk/>
            <pc:sldMk cId="1999542441" sldId="2145707121"/>
            <ac:spMk id="6" creationId="{73129280-F623-ECEE-C64F-0E27CCF6B09D}"/>
          </ac:spMkLst>
        </pc:spChg>
      </pc:sldChg>
      <pc:sldChg chg="modSp">
        <pc:chgData name="Guest User" userId="" providerId="Windows Live" clId="Web-{C92BA2D3-C306-4AC5-880A-2A0C5FDE4CB7}" dt="2023-12-07T10:10:14.719" v="745"/>
        <pc:sldMkLst>
          <pc:docMk/>
          <pc:sldMk cId="3195932234" sldId="2145707124"/>
        </pc:sldMkLst>
        <pc:spChg chg="mod">
          <ac:chgData name="Guest User" userId="" providerId="Windows Live" clId="Web-{C92BA2D3-C306-4AC5-880A-2A0C5FDE4CB7}" dt="2023-12-07T10:10:14.719" v="745"/>
          <ac:spMkLst>
            <pc:docMk/>
            <pc:sldMk cId="3195932234" sldId="2145707124"/>
            <ac:spMk id="4" creationId="{6F257F0F-3946-3DFE-6D29-3E2B5A1B6C18}"/>
          </ac:spMkLst>
        </pc:spChg>
      </pc:sldChg>
      <pc:sldChg chg="delSp modSp add ord replId">
        <pc:chgData name="Guest User" userId="" providerId="Windows Live" clId="Web-{C92BA2D3-C306-4AC5-880A-2A0C5FDE4CB7}" dt="2023-12-08T06:43:38.139" v="927" actId="20577"/>
        <pc:sldMkLst>
          <pc:docMk/>
          <pc:sldMk cId="1073056630" sldId="2145707144"/>
        </pc:sldMkLst>
        <pc:spChg chg="mod">
          <ac:chgData name="Guest User" userId="" providerId="Windows Live" clId="Web-{C92BA2D3-C306-4AC5-880A-2A0C5FDE4CB7}" dt="2023-12-07T09:36:01.186" v="474" actId="20577"/>
          <ac:spMkLst>
            <pc:docMk/>
            <pc:sldMk cId="1073056630" sldId="2145707144"/>
            <ac:spMk id="6" creationId="{73129280-F623-ECEE-C64F-0E27CCF6B09D}"/>
          </ac:spMkLst>
        </pc:spChg>
        <pc:spChg chg="mod">
          <ac:chgData name="Guest User" userId="" providerId="Windows Live" clId="Web-{C92BA2D3-C306-4AC5-880A-2A0C5FDE4CB7}" dt="2023-12-07T09:26:32.423" v="35" actId="20577"/>
          <ac:spMkLst>
            <pc:docMk/>
            <pc:sldMk cId="1073056630" sldId="2145707144"/>
            <ac:spMk id="1965" creationId="{E63A25D3-3224-0571-CE20-274ADC97572A}"/>
          </ac:spMkLst>
        </pc:spChg>
        <pc:spChg chg="mod">
          <ac:chgData name="Guest User" userId="" providerId="Windows Live" clId="Web-{C92BA2D3-C306-4AC5-880A-2A0C5FDE4CB7}" dt="2023-12-07T09:41:10.959" v="642" actId="20577"/>
          <ac:spMkLst>
            <pc:docMk/>
            <pc:sldMk cId="1073056630" sldId="2145707144"/>
            <ac:spMk id="1966" creationId="{FD80EA53-0C95-E24E-0320-7F595A6F0C4B}"/>
          </ac:spMkLst>
        </pc:spChg>
        <pc:spChg chg="mod">
          <ac:chgData name="Guest User" userId="" providerId="Windows Live" clId="Web-{C92BA2D3-C306-4AC5-880A-2A0C5FDE4CB7}" dt="2023-12-07T09:26:34.969" v="39" actId="20577"/>
          <ac:spMkLst>
            <pc:docMk/>
            <pc:sldMk cId="1073056630" sldId="2145707144"/>
            <ac:spMk id="1973" creationId="{78253E65-1B5A-44C2-953A-05AEB3CD8ABB}"/>
          </ac:spMkLst>
        </pc:spChg>
        <pc:spChg chg="mod">
          <ac:chgData name="Guest User" userId="" providerId="Windows Live" clId="Web-{C92BA2D3-C306-4AC5-880A-2A0C5FDE4CB7}" dt="2023-12-07T10:25:33.678" v="887" actId="20577"/>
          <ac:spMkLst>
            <pc:docMk/>
            <pc:sldMk cId="1073056630" sldId="2145707144"/>
            <ac:spMk id="1974" creationId="{9F47300D-2697-63A6-532A-16FE53162DA5}"/>
          </ac:spMkLst>
        </pc:spChg>
        <pc:spChg chg="mod">
          <ac:chgData name="Guest User" userId="" providerId="Windows Live" clId="Web-{C92BA2D3-C306-4AC5-880A-2A0C5FDE4CB7}" dt="2023-12-07T09:36:48.984" v="503" actId="20577"/>
          <ac:spMkLst>
            <pc:docMk/>
            <pc:sldMk cId="1073056630" sldId="2145707144"/>
            <ac:spMk id="1978" creationId="{AFD0E632-1916-DE37-3FCC-E7BFFBC7712D}"/>
          </ac:spMkLst>
        </pc:spChg>
        <pc:spChg chg="mod">
          <ac:chgData name="Guest User" userId="" providerId="Windows Live" clId="Web-{C92BA2D3-C306-4AC5-880A-2A0C5FDE4CB7}" dt="2023-12-08T06:43:38.139" v="927" actId="20577"/>
          <ac:spMkLst>
            <pc:docMk/>
            <pc:sldMk cId="1073056630" sldId="2145707144"/>
            <ac:spMk id="1979" creationId="{76198BB8-3684-983E-D62A-26E497C4E35E}"/>
          </ac:spMkLst>
        </pc:spChg>
        <pc:spChg chg="del">
          <ac:chgData name="Guest User" userId="" providerId="Windows Live" clId="Web-{C92BA2D3-C306-4AC5-880A-2A0C5FDE4CB7}" dt="2023-12-07T09:36:06.639" v="475"/>
          <ac:spMkLst>
            <pc:docMk/>
            <pc:sldMk cId="1073056630" sldId="2145707144"/>
            <ac:spMk id="1982" creationId="{D9276C68-F2E8-432A-3EE3-395EE994A9BD}"/>
          </ac:spMkLst>
        </pc:spChg>
        <pc:picChg chg="mod">
          <ac:chgData name="Guest User" userId="" providerId="Windows Live" clId="Web-{C92BA2D3-C306-4AC5-880A-2A0C5FDE4CB7}" dt="2023-12-07T09:29:10.692" v="170"/>
          <ac:picMkLst>
            <pc:docMk/>
            <pc:sldMk cId="1073056630" sldId="2145707144"/>
            <ac:picMk id="1975" creationId="{B787B23C-880D-6A28-C7DE-8359C1FBAA88}"/>
          </ac:picMkLst>
        </pc:picChg>
        <pc:picChg chg="mod">
          <ac:chgData name="Guest User" userId="" providerId="Windows Live" clId="Web-{C92BA2D3-C306-4AC5-880A-2A0C5FDE4CB7}" dt="2023-12-07T10:27:05.711" v="891"/>
          <ac:picMkLst>
            <pc:docMk/>
            <pc:sldMk cId="1073056630" sldId="2145707144"/>
            <ac:picMk id="1980" creationId="{891092F8-B9B6-6ED8-09F3-83F2BC29A176}"/>
          </ac:picMkLst>
        </pc:picChg>
      </pc:sldChg>
      <pc:sldChg chg="addSp delSp modSp add replId">
        <pc:chgData name="Guest User" userId="" providerId="Windows Live" clId="Web-{C92BA2D3-C306-4AC5-880A-2A0C5FDE4CB7}" dt="2023-12-07T10:23:27.894" v="836" actId="20577"/>
        <pc:sldMkLst>
          <pc:docMk/>
          <pc:sldMk cId="3287311273" sldId="2145707145"/>
        </pc:sldMkLst>
        <pc:spChg chg="mod">
          <ac:chgData name="Guest User" userId="" providerId="Windows Live" clId="Web-{C92BA2D3-C306-4AC5-880A-2A0C5FDE4CB7}" dt="2023-12-07T10:23:27.894" v="836" actId="20577"/>
          <ac:spMkLst>
            <pc:docMk/>
            <pc:sldMk cId="3287311273" sldId="2145707145"/>
            <ac:spMk id="6" creationId="{73129280-F623-ECEE-C64F-0E27CCF6B09D}"/>
          </ac:spMkLst>
        </pc:spChg>
        <pc:spChg chg="mod">
          <ac:chgData name="Guest User" userId="" providerId="Windows Live" clId="Web-{C92BA2D3-C306-4AC5-880A-2A0C5FDE4CB7}" dt="2023-12-07T09:41:09.193" v="641" actId="20577"/>
          <ac:spMkLst>
            <pc:docMk/>
            <pc:sldMk cId="3287311273" sldId="2145707145"/>
            <ac:spMk id="1979" creationId="{76198BB8-3684-983E-D62A-26E497C4E35E}"/>
          </ac:spMkLst>
        </pc:spChg>
        <pc:grpChg chg="del">
          <ac:chgData name="Guest User" userId="" providerId="Windows Live" clId="Web-{C92BA2D3-C306-4AC5-880A-2A0C5FDE4CB7}" dt="2023-12-07T09:54:24.134" v="721"/>
          <ac:grpSpMkLst>
            <pc:docMk/>
            <pc:sldMk cId="3287311273" sldId="2145707145"/>
            <ac:grpSpMk id="1970" creationId="{A672E51D-0372-932C-09D2-5AEDA15D3B83}"/>
          </ac:grpSpMkLst>
        </pc:grpChg>
        <pc:grpChg chg="del">
          <ac:chgData name="Guest User" userId="" providerId="Windows Live" clId="Web-{C92BA2D3-C306-4AC5-880A-2A0C5FDE4CB7}" dt="2023-12-07T09:54:25.353" v="722"/>
          <ac:grpSpMkLst>
            <pc:docMk/>
            <pc:sldMk cId="3287311273" sldId="2145707145"/>
            <ac:grpSpMk id="1971" creationId="{69084639-05F8-5862-147A-1F7B67078530}"/>
          </ac:grpSpMkLst>
        </pc:grpChg>
        <pc:grpChg chg="del">
          <ac:chgData name="Guest User" userId="" providerId="Windows Live" clId="Web-{C92BA2D3-C306-4AC5-880A-2A0C5FDE4CB7}" dt="2023-12-07T09:54:27.509" v="723"/>
          <ac:grpSpMkLst>
            <pc:docMk/>
            <pc:sldMk cId="3287311273" sldId="2145707145"/>
            <ac:grpSpMk id="1976" creationId="{C36A6705-3DCE-BFD7-4CB4-85AA83817698}"/>
          </ac:grpSpMkLst>
        </pc:grpChg>
        <pc:picChg chg="add mod">
          <ac:chgData name="Guest User" userId="" providerId="Windows Live" clId="Web-{C92BA2D3-C306-4AC5-880A-2A0C5FDE4CB7}" dt="2023-12-07T09:54:51.197" v="728" actId="1076"/>
          <ac:picMkLst>
            <pc:docMk/>
            <pc:sldMk cId="3287311273" sldId="2145707145"/>
            <ac:picMk id="2" creationId="{94295D49-2D2E-1A05-07FD-0992FF1F82EC}"/>
          </ac:picMkLst>
        </pc:picChg>
      </pc:sldChg>
    </pc:docChg>
  </pc:docChgLst>
  <pc:docChgLst>
    <pc:chgData name="게스트 사용자" providerId="Windows Live" clId="Web-{640CCF4E-5667-4D01-B1D3-D41A458D4569}"/>
    <pc:docChg chg="addSld modSld modSection">
      <pc:chgData name="게스트 사용자" userId="" providerId="Windows Live" clId="Web-{640CCF4E-5667-4D01-B1D3-D41A458D4569}" dt="2023-12-07T14:05:43.396" v="29"/>
      <pc:docMkLst>
        <pc:docMk/>
      </pc:docMkLst>
      <pc:sldChg chg="modSp">
        <pc:chgData name="게스트 사용자" userId="" providerId="Windows Live" clId="Web-{640CCF4E-5667-4D01-B1D3-D41A458D4569}" dt="2023-12-07T13:37:58.979" v="3" actId="20577"/>
        <pc:sldMkLst>
          <pc:docMk/>
          <pc:sldMk cId="2666051121" sldId="2145707118"/>
        </pc:sldMkLst>
        <pc:spChg chg="mod">
          <ac:chgData name="게스트 사용자" userId="" providerId="Windows Live" clId="Web-{640CCF4E-5667-4D01-B1D3-D41A458D4569}" dt="2023-12-07T13:37:58.979" v="3" actId="20577"/>
          <ac:spMkLst>
            <pc:docMk/>
            <pc:sldMk cId="2666051121" sldId="2145707118"/>
            <ac:spMk id="1966" creationId="{FD80EA53-0C95-E24E-0320-7F595A6F0C4B}"/>
          </ac:spMkLst>
        </pc:spChg>
      </pc:sldChg>
      <pc:sldChg chg="modSp">
        <pc:chgData name="게스트 사용자" userId="" providerId="Windows Live" clId="Web-{640CCF4E-5667-4D01-B1D3-D41A458D4569}" dt="2023-12-07T05:23:04.595" v="0" actId="14100"/>
        <pc:sldMkLst>
          <pc:docMk/>
          <pc:sldMk cId="1999542441" sldId="2145707121"/>
        </pc:sldMkLst>
        <pc:spChg chg="mod">
          <ac:chgData name="게스트 사용자" userId="" providerId="Windows Live" clId="Web-{640CCF4E-5667-4D01-B1D3-D41A458D4569}" dt="2023-12-07T05:23:04.595" v="0" actId="14100"/>
          <ac:spMkLst>
            <pc:docMk/>
            <pc:sldMk cId="1999542441" sldId="2145707121"/>
            <ac:spMk id="8" creationId="{F70F2999-5E45-20F0-54B9-2AB5E5FB1619}"/>
          </ac:spMkLst>
        </pc:spChg>
      </pc:sldChg>
      <pc:sldChg chg="delSp modSp">
        <pc:chgData name="게스트 사용자" userId="" providerId="Windows Live" clId="Web-{640CCF4E-5667-4D01-B1D3-D41A458D4569}" dt="2023-12-07T14:05:43.396" v="29"/>
        <pc:sldMkLst>
          <pc:docMk/>
          <pc:sldMk cId="757600756" sldId="2145707131"/>
        </pc:sldMkLst>
        <pc:spChg chg="del">
          <ac:chgData name="게스트 사용자" userId="" providerId="Windows Live" clId="Web-{640CCF4E-5667-4D01-B1D3-D41A458D4569}" dt="2023-12-07T14:05:12.942" v="16"/>
          <ac:spMkLst>
            <pc:docMk/>
            <pc:sldMk cId="757600756" sldId="2145707131"/>
            <ac:spMk id="5" creationId="{9AE4826D-AB78-0B00-CECC-B52D7E53FE97}"/>
          </ac:spMkLst>
        </pc:spChg>
        <pc:spChg chg="mod">
          <ac:chgData name="게스트 사용자" userId="" providerId="Windows Live" clId="Web-{640CCF4E-5667-4D01-B1D3-D41A458D4569}" dt="2023-12-07T14:05:43.396" v="29"/>
          <ac:spMkLst>
            <pc:docMk/>
            <pc:sldMk cId="757600756" sldId="2145707131"/>
            <ac:spMk id="6" creationId="{D106CCFD-FFAC-D8CD-085F-59DC75EF2094}"/>
          </ac:spMkLst>
        </pc:spChg>
        <pc:spChg chg="mod">
          <ac:chgData name="게스트 사용자" userId="" providerId="Windows Live" clId="Web-{640CCF4E-5667-4D01-B1D3-D41A458D4569}" dt="2023-12-07T14:05:03.223" v="5" actId="20577"/>
          <ac:spMkLst>
            <pc:docMk/>
            <pc:sldMk cId="757600756" sldId="2145707131"/>
            <ac:spMk id="7" creationId="{03C573C3-F614-B2BC-2307-7A3B12F7818C}"/>
          </ac:spMkLst>
        </pc:spChg>
      </pc:sldChg>
      <pc:sldChg chg="add replId">
        <pc:chgData name="게스트 사용자" userId="" providerId="Windows Live" clId="Web-{640CCF4E-5667-4D01-B1D3-D41A458D4569}" dt="2023-12-07T14:05:00.582" v="4"/>
        <pc:sldMkLst>
          <pc:docMk/>
          <pc:sldMk cId="3929848353" sldId="2145707146"/>
        </pc:sldMkLst>
      </pc:sldChg>
    </pc:docChg>
  </pc:docChgLst>
  <pc:docChgLst>
    <pc:chgData name="Jin Han" userId="bd41e6565c5a5cc3" providerId="Windows Live" clId="Web-{CBBAA0F9-4EF8-485A-94F7-7C02B2D2073E}"/>
    <pc:docChg chg="addSld modSld sldOrd modSection">
      <pc:chgData name="Jin Han" userId="bd41e6565c5a5cc3" providerId="Windows Live" clId="Web-{CBBAA0F9-4EF8-485A-94F7-7C02B2D2073E}" dt="2023-12-08T02:45:45.185" v="100"/>
      <pc:docMkLst>
        <pc:docMk/>
      </pc:docMkLst>
      <pc:sldChg chg="addSp delSp modSp ord">
        <pc:chgData name="Jin Han" userId="bd41e6565c5a5cc3" providerId="Windows Live" clId="Web-{CBBAA0F9-4EF8-485A-94F7-7C02B2D2073E}" dt="2023-12-08T02:45:02.746" v="95"/>
        <pc:sldMkLst>
          <pc:docMk/>
          <pc:sldMk cId="1469126088" sldId="2145707092"/>
        </pc:sldMkLst>
        <pc:spChg chg="mod">
          <ac:chgData name="Jin Han" userId="bd41e6565c5a5cc3" providerId="Windows Live" clId="Web-{CBBAA0F9-4EF8-485A-94F7-7C02B2D2073E}" dt="2023-12-08T02:23:01.850" v="93"/>
          <ac:spMkLst>
            <pc:docMk/>
            <pc:sldMk cId="1469126088" sldId="2145707092"/>
            <ac:spMk id="6" creationId="{73129280-F623-ECEE-C64F-0E27CCF6B09D}"/>
          </ac:spMkLst>
        </pc:spChg>
        <pc:spChg chg="mod">
          <ac:chgData name="Jin Han" userId="bd41e6565c5a5cc3" providerId="Windows Live" clId="Web-{CBBAA0F9-4EF8-485A-94F7-7C02B2D2073E}" dt="2023-12-08T02:23:01.850" v="93"/>
          <ac:spMkLst>
            <pc:docMk/>
            <pc:sldMk cId="1469126088" sldId="2145707092"/>
            <ac:spMk id="8" creationId="{2DD75FD6-4B48-C530-0D6E-E67CB3DC621C}"/>
          </ac:spMkLst>
        </pc:spChg>
        <pc:spChg chg="add del">
          <ac:chgData name="Jin Han" userId="bd41e6565c5a5cc3" providerId="Windows Live" clId="Web-{CBBAA0F9-4EF8-485A-94F7-7C02B2D2073E}" dt="2023-12-08T02:23:01.850" v="93"/>
          <ac:spMkLst>
            <pc:docMk/>
            <pc:sldMk cId="1469126088" sldId="2145707092"/>
            <ac:spMk id="13" creationId="{2E442304-DDBD-4F7B-8017-36BCC863FB40}"/>
          </ac:spMkLst>
        </pc:spChg>
        <pc:spChg chg="add del">
          <ac:chgData name="Jin Han" userId="bd41e6565c5a5cc3" providerId="Windows Live" clId="Web-{CBBAA0F9-4EF8-485A-94F7-7C02B2D2073E}" dt="2023-12-08T02:23:01.850" v="93"/>
          <ac:spMkLst>
            <pc:docMk/>
            <pc:sldMk cId="1469126088" sldId="2145707092"/>
            <ac:spMk id="15" creationId="{5E107275-3853-46FD-A241-DE4355A42675}"/>
          </ac:spMkLst>
        </pc:spChg>
        <pc:picChg chg="mod">
          <ac:chgData name="Jin Han" userId="bd41e6565c5a5cc3" providerId="Windows Live" clId="Web-{CBBAA0F9-4EF8-485A-94F7-7C02B2D2073E}" dt="2023-12-08T02:23:01.850" v="93"/>
          <ac:picMkLst>
            <pc:docMk/>
            <pc:sldMk cId="1469126088" sldId="2145707092"/>
            <ac:picMk id="3" creationId="{4C57379C-7123-6ABD-8C87-B901C2591632}"/>
          </ac:picMkLst>
        </pc:picChg>
        <pc:picChg chg="mod">
          <ac:chgData name="Jin Han" userId="bd41e6565c5a5cc3" providerId="Windows Live" clId="Web-{CBBAA0F9-4EF8-485A-94F7-7C02B2D2073E}" dt="2023-12-08T02:23:01.850" v="93"/>
          <ac:picMkLst>
            <pc:docMk/>
            <pc:sldMk cId="1469126088" sldId="2145707092"/>
            <ac:picMk id="4" creationId="{FADFBD6C-FDE3-FEC8-61F9-2BEF7DD3543A}"/>
          </ac:picMkLst>
        </pc:picChg>
        <pc:cxnChg chg="mod ord">
          <ac:chgData name="Jin Han" userId="bd41e6565c5a5cc3" providerId="Windows Live" clId="Web-{CBBAA0F9-4EF8-485A-94F7-7C02B2D2073E}" dt="2023-12-08T02:23:01.850" v="93"/>
          <ac:cxnSpMkLst>
            <pc:docMk/>
            <pc:sldMk cId="1469126088" sldId="2145707092"/>
            <ac:cxnSpMk id="5" creationId="{284A73B1-3CBC-982F-BF04-6C5681378E72}"/>
          </ac:cxnSpMkLst>
        </pc:cxnChg>
      </pc:sldChg>
      <pc:sldChg chg="ord">
        <pc:chgData name="Jin Han" userId="bd41e6565c5a5cc3" providerId="Windows Live" clId="Web-{CBBAA0F9-4EF8-485A-94F7-7C02B2D2073E}" dt="2023-12-08T02:45:00.543" v="94"/>
        <pc:sldMkLst>
          <pc:docMk/>
          <pc:sldMk cId="1521063475" sldId="2145707112"/>
        </pc:sldMkLst>
      </pc:sldChg>
      <pc:sldChg chg="ord">
        <pc:chgData name="Jin Han" userId="bd41e6565c5a5cc3" providerId="Windows Live" clId="Web-{CBBAA0F9-4EF8-485A-94F7-7C02B2D2073E}" dt="2023-12-08T02:45:04.434" v="96"/>
        <pc:sldMkLst>
          <pc:docMk/>
          <pc:sldMk cId="2635442801" sldId="2145707128"/>
        </pc:sldMkLst>
      </pc:sldChg>
      <pc:sldChg chg="ord">
        <pc:chgData name="Jin Han" userId="bd41e6565c5a5cc3" providerId="Windows Live" clId="Web-{CBBAA0F9-4EF8-485A-94F7-7C02B2D2073E}" dt="2023-12-08T02:45:06.715" v="97"/>
        <pc:sldMkLst>
          <pc:docMk/>
          <pc:sldMk cId="1121248591" sldId="2145707129"/>
        </pc:sldMkLst>
      </pc:sldChg>
      <pc:sldChg chg="ord">
        <pc:chgData name="Jin Han" userId="bd41e6565c5a5cc3" providerId="Windows Live" clId="Web-{CBBAA0F9-4EF8-485A-94F7-7C02B2D2073E}" dt="2023-12-08T02:45:10.918" v="98"/>
        <pc:sldMkLst>
          <pc:docMk/>
          <pc:sldMk cId="1063440763" sldId="2145707130"/>
        </pc:sldMkLst>
      </pc:sldChg>
      <pc:sldChg chg="ord">
        <pc:chgData name="Jin Han" userId="bd41e6565c5a5cc3" providerId="Windows Live" clId="Web-{CBBAA0F9-4EF8-485A-94F7-7C02B2D2073E}" dt="2023-12-08T02:45:45.185" v="100"/>
        <pc:sldMkLst>
          <pc:docMk/>
          <pc:sldMk cId="3361374700" sldId="2145707143"/>
        </pc:sldMkLst>
      </pc:sldChg>
      <pc:sldChg chg="addSp delSp modSp add ord replId">
        <pc:chgData name="Jin Han" userId="bd41e6565c5a5cc3" providerId="Windows Live" clId="Web-{CBBAA0F9-4EF8-485A-94F7-7C02B2D2073E}" dt="2023-12-08T02:21:28.035" v="89" actId="1076"/>
        <pc:sldMkLst>
          <pc:docMk/>
          <pc:sldMk cId="1420203648" sldId="2145707147"/>
        </pc:sldMkLst>
        <pc:spChg chg="add del mod">
          <ac:chgData name="Jin Han" userId="bd41e6565c5a5cc3" providerId="Windows Live" clId="Web-{CBBAA0F9-4EF8-485A-94F7-7C02B2D2073E}" dt="2023-12-08T02:17:20.685" v="8"/>
          <ac:spMkLst>
            <pc:docMk/>
            <pc:sldMk cId="1420203648" sldId="2145707147"/>
            <ac:spMk id="2" creationId="{724C582A-47F2-0023-1043-2D5E48DBC6D6}"/>
          </ac:spMkLst>
        </pc:spChg>
        <pc:spChg chg="del mod">
          <ac:chgData name="Jin Han" userId="bd41e6565c5a5cc3" providerId="Windows Live" clId="Web-{CBBAA0F9-4EF8-485A-94F7-7C02B2D2073E}" dt="2023-12-08T02:17:27.747" v="14"/>
          <ac:spMkLst>
            <pc:docMk/>
            <pc:sldMk cId="1420203648" sldId="2145707147"/>
            <ac:spMk id="6" creationId="{73129280-F623-ECEE-C64F-0E27CCF6B09D}"/>
          </ac:spMkLst>
        </pc:spChg>
        <pc:spChg chg="add mod">
          <ac:chgData name="Jin Han" userId="bd41e6565c5a5cc3" providerId="Windows Live" clId="Web-{CBBAA0F9-4EF8-485A-94F7-7C02B2D2073E}" dt="2023-12-08T02:21:27.067" v="88" actId="1076"/>
          <ac:spMkLst>
            <pc:docMk/>
            <pc:sldMk cId="1420203648" sldId="2145707147"/>
            <ac:spMk id="7" creationId="{002BB183-69B8-D6E9-A3A4-DBE3E4CFDC4D}"/>
          </ac:spMkLst>
        </pc:spChg>
        <pc:spChg chg="del">
          <ac:chgData name="Jin Han" userId="bd41e6565c5a5cc3" providerId="Windows Live" clId="Web-{CBBAA0F9-4EF8-485A-94F7-7C02B2D2073E}" dt="2023-12-08T02:17:22.357" v="9"/>
          <ac:spMkLst>
            <pc:docMk/>
            <pc:sldMk cId="1420203648" sldId="2145707147"/>
            <ac:spMk id="8" creationId="{2DD75FD6-4B48-C530-0D6E-E67CB3DC621C}"/>
          </ac:spMkLst>
        </pc:spChg>
        <pc:spChg chg="add del mod">
          <ac:chgData name="Jin Han" userId="bd41e6565c5a5cc3" providerId="Windows Live" clId="Web-{CBBAA0F9-4EF8-485A-94F7-7C02B2D2073E}" dt="2023-12-08T02:18:21.827" v="22"/>
          <ac:spMkLst>
            <pc:docMk/>
            <pc:sldMk cId="1420203648" sldId="2145707147"/>
            <ac:spMk id="9" creationId="{D5BF26A8-3676-4318-BDEC-20136395ACDC}"/>
          </ac:spMkLst>
        </pc:spChg>
        <pc:picChg chg="del">
          <ac:chgData name="Jin Han" userId="bd41e6565c5a5cc3" providerId="Windows Live" clId="Web-{CBBAA0F9-4EF8-485A-94F7-7C02B2D2073E}" dt="2023-12-08T02:17:23.294" v="10"/>
          <ac:picMkLst>
            <pc:docMk/>
            <pc:sldMk cId="1420203648" sldId="2145707147"/>
            <ac:picMk id="3" creationId="{4C57379C-7123-6ABD-8C87-B901C2591632}"/>
          </ac:picMkLst>
        </pc:picChg>
        <pc:picChg chg="del">
          <ac:chgData name="Jin Han" userId="bd41e6565c5a5cc3" providerId="Windows Live" clId="Web-{CBBAA0F9-4EF8-485A-94F7-7C02B2D2073E}" dt="2023-12-08T02:17:23.872" v="11"/>
          <ac:picMkLst>
            <pc:docMk/>
            <pc:sldMk cId="1420203648" sldId="2145707147"/>
            <ac:picMk id="4" creationId="{FADFBD6C-FDE3-FEC8-61F9-2BEF7DD3543A}"/>
          </ac:picMkLst>
        </pc:picChg>
        <pc:picChg chg="add mod">
          <ac:chgData name="Jin Han" userId="bd41e6565c5a5cc3" providerId="Windows Live" clId="Web-{CBBAA0F9-4EF8-485A-94F7-7C02B2D2073E}" dt="2023-12-08T02:21:28.035" v="89" actId="1076"/>
          <ac:picMkLst>
            <pc:docMk/>
            <pc:sldMk cId="1420203648" sldId="2145707147"/>
            <ac:picMk id="10" creationId="{73AFFAD1-776F-E1EC-4CFC-B6308520319D}"/>
          </ac:picMkLst>
        </pc:picChg>
        <pc:cxnChg chg="del">
          <ac:chgData name="Jin Han" userId="bd41e6565c5a5cc3" providerId="Windows Live" clId="Web-{CBBAA0F9-4EF8-485A-94F7-7C02B2D2073E}" dt="2023-12-08T02:17:26.904" v="12"/>
          <ac:cxnSpMkLst>
            <pc:docMk/>
            <pc:sldMk cId="1420203648" sldId="2145707147"/>
            <ac:cxnSpMk id="5" creationId="{284A73B1-3CBC-982F-BF04-6C5681378E72}"/>
          </ac:cxnSpMkLst>
        </pc:cxnChg>
      </pc:sldChg>
    </pc:docChg>
  </pc:docChgLst>
  <pc:docChgLst>
    <pc:chgData name="게스트 사용자" providerId="Windows Live" clId="Web-{1AE08C29-7654-4333-9EBB-26F73EAB1A32}"/>
    <pc:docChg chg="modSld sldOrd modSection">
      <pc:chgData name="게스트 사용자" userId="" providerId="Windows Live" clId="Web-{1AE08C29-7654-4333-9EBB-26F73EAB1A32}" dt="2023-12-07T05:25:30.863" v="67"/>
      <pc:docMkLst>
        <pc:docMk/>
      </pc:docMkLst>
      <pc:sldChg chg="modSp">
        <pc:chgData name="게스트 사용자" userId="" providerId="Windows Live" clId="Web-{1AE08C29-7654-4333-9EBB-26F73EAB1A32}" dt="2023-12-07T04:46:54.398" v="16" actId="20577"/>
        <pc:sldMkLst>
          <pc:docMk/>
          <pc:sldMk cId="2014575235" sldId="2145707099"/>
        </pc:sldMkLst>
        <pc:spChg chg="mod">
          <ac:chgData name="게스트 사용자" userId="" providerId="Windows Live" clId="Web-{1AE08C29-7654-4333-9EBB-26F73EAB1A32}" dt="2023-12-07T04:46:54.398" v="16" actId="20577"/>
          <ac:spMkLst>
            <pc:docMk/>
            <pc:sldMk cId="2014575235" sldId="2145707099"/>
            <ac:spMk id="6" creationId="{73129280-F623-ECEE-C64F-0E27CCF6B09D}"/>
          </ac:spMkLst>
        </pc:spChg>
        <pc:spChg chg="mod">
          <ac:chgData name="게스트 사용자" userId="" providerId="Windows Live" clId="Web-{1AE08C29-7654-4333-9EBB-26F73EAB1A32}" dt="2023-12-07T04:36:14.453" v="3" actId="20577"/>
          <ac:spMkLst>
            <pc:docMk/>
            <pc:sldMk cId="2014575235" sldId="2145707099"/>
            <ac:spMk id="11" creationId="{644BF00B-713F-A1A6-823D-C66971A924CD}"/>
          </ac:spMkLst>
        </pc:spChg>
      </pc:sldChg>
      <pc:sldChg chg="ord">
        <pc:chgData name="게스트 사용자" userId="" providerId="Windows Live" clId="Web-{1AE08C29-7654-4333-9EBB-26F73EAB1A32}" dt="2023-12-07T05:25:30.863" v="67"/>
        <pc:sldMkLst>
          <pc:docMk/>
          <pc:sldMk cId="3195932234" sldId="2145707124"/>
        </pc:sldMkLst>
      </pc:sldChg>
      <pc:sldChg chg="ord">
        <pc:chgData name="게스트 사용자" userId="" providerId="Windows Live" clId="Web-{1AE08C29-7654-4333-9EBB-26F73EAB1A32}" dt="2023-12-07T04:47:26.603" v="18"/>
        <pc:sldMkLst>
          <pc:docMk/>
          <pc:sldMk cId="3894591827" sldId="2145707127"/>
        </pc:sldMkLst>
      </pc:sldChg>
      <pc:sldChg chg="modSp">
        <pc:chgData name="게스트 사용자" userId="" providerId="Windows Live" clId="Web-{1AE08C29-7654-4333-9EBB-26F73EAB1A32}" dt="2023-12-07T05:22:02.038" v="65" actId="20577"/>
        <pc:sldMkLst>
          <pc:docMk/>
          <pc:sldMk cId="3955247903" sldId="2145707139"/>
        </pc:sldMkLst>
        <pc:spChg chg="mod">
          <ac:chgData name="게스트 사용자" userId="" providerId="Windows Live" clId="Web-{1AE08C29-7654-4333-9EBB-26F73EAB1A32}" dt="2023-12-07T05:22:02.038" v="65" actId="20577"/>
          <ac:spMkLst>
            <pc:docMk/>
            <pc:sldMk cId="3955247903" sldId="2145707139"/>
            <ac:spMk id="4" creationId="{A518A31B-FAE0-EFF7-7E9E-FDAF3B8BBCCC}"/>
          </ac:spMkLst>
        </pc:spChg>
        <pc:spChg chg="mod">
          <ac:chgData name="게스트 사용자" userId="" providerId="Windows Live" clId="Web-{1AE08C29-7654-4333-9EBB-26F73EAB1A32}" dt="2023-12-07T05:21:25.583" v="41" actId="20577"/>
          <ac:spMkLst>
            <pc:docMk/>
            <pc:sldMk cId="3955247903" sldId="2145707139"/>
            <ac:spMk id="7" creationId="{44377B67-7445-CD5F-55C0-DD436DB509DD}"/>
          </ac:spMkLst>
        </pc:spChg>
      </pc:sldChg>
    </pc:docChg>
  </pc:docChgLst>
  <pc:docChgLst>
    <pc:chgData name="Guest User" providerId="Windows Live" clId="Web-{982D8E10-C0F8-4BAE-A9E3-AD54B082CC4E}"/>
    <pc:docChg chg="addSld modSld">
      <pc:chgData name="Guest User" userId="" providerId="Windows Live" clId="Web-{982D8E10-C0F8-4BAE-A9E3-AD54B082CC4E}" dt="2023-12-06T06:26:32.118" v="104" actId="1076"/>
      <pc:docMkLst>
        <pc:docMk/>
      </pc:docMkLst>
      <pc:sldChg chg="addSp delSp modSp">
        <pc:chgData name="Guest User" userId="" providerId="Windows Live" clId="Web-{982D8E10-C0F8-4BAE-A9E3-AD54B082CC4E}" dt="2023-12-06T06:26:32.118" v="104" actId="1076"/>
        <pc:sldMkLst>
          <pc:docMk/>
          <pc:sldMk cId="58971338" sldId="2145707090"/>
        </pc:sldMkLst>
        <pc:spChg chg="del">
          <ac:chgData name="Guest User" userId="" providerId="Windows Live" clId="Web-{982D8E10-C0F8-4BAE-A9E3-AD54B082CC4E}" dt="2023-12-06T06:26:00.117" v="94"/>
          <ac:spMkLst>
            <pc:docMk/>
            <pc:sldMk cId="58971338" sldId="2145707090"/>
            <ac:spMk id="2" creationId="{46BBA3A9-A891-385A-FEF1-A908CD3D0F53}"/>
          </ac:spMkLst>
        </pc:spChg>
        <pc:spChg chg="mod">
          <ac:chgData name="Guest User" userId="" providerId="Windows Live" clId="Web-{982D8E10-C0F8-4BAE-A9E3-AD54B082CC4E}" dt="2023-12-06T06:25:34.226" v="92" actId="20577"/>
          <ac:spMkLst>
            <pc:docMk/>
            <pc:sldMk cId="58971338" sldId="2145707090"/>
            <ac:spMk id="6" creationId="{73129280-F623-ECEE-C64F-0E27CCF6B09D}"/>
          </ac:spMkLst>
        </pc:spChg>
        <pc:picChg chg="add mod">
          <ac:chgData name="Guest User" userId="" providerId="Windows Live" clId="Web-{982D8E10-C0F8-4BAE-A9E3-AD54B082CC4E}" dt="2023-12-06T06:26:32.118" v="104" actId="1076"/>
          <ac:picMkLst>
            <pc:docMk/>
            <pc:sldMk cId="58971338" sldId="2145707090"/>
            <ac:picMk id="3" creationId="{FCE19C40-73A8-A46E-7A0A-605981995238}"/>
          </ac:picMkLst>
        </pc:picChg>
      </pc:sldChg>
      <pc:sldChg chg="modSp add replId">
        <pc:chgData name="Guest User" userId="" providerId="Windows Live" clId="Web-{982D8E10-C0F8-4BAE-A9E3-AD54B082CC4E}" dt="2023-12-06T06:23:26.487" v="74" actId="20577"/>
        <pc:sldMkLst>
          <pc:docMk/>
          <pc:sldMk cId="1469126088" sldId="2145707092"/>
        </pc:sldMkLst>
        <pc:spChg chg="mod">
          <ac:chgData name="Guest User" userId="" providerId="Windows Live" clId="Web-{982D8E10-C0F8-4BAE-A9E3-AD54B082CC4E}" dt="2023-12-06T06:23:26.487" v="74" actId="20577"/>
          <ac:spMkLst>
            <pc:docMk/>
            <pc:sldMk cId="1469126088" sldId="2145707092"/>
            <ac:spMk id="2" creationId="{46BBA3A9-A891-385A-FEF1-A908CD3D0F53}"/>
          </ac:spMkLst>
        </pc:spChg>
        <pc:spChg chg="mod">
          <ac:chgData name="Guest User" userId="" providerId="Windows Live" clId="Web-{982D8E10-C0F8-4BAE-A9E3-AD54B082CC4E}" dt="2023-12-06T06:22:04.672" v="22" actId="20577"/>
          <ac:spMkLst>
            <pc:docMk/>
            <pc:sldMk cId="1469126088" sldId="2145707092"/>
            <ac:spMk id="6" creationId="{73129280-F623-ECEE-C64F-0E27CCF6B09D}"/>
          </ac:spMkLst>
        </pc:spChg>
      </pc:sldChg>
      <pc:sldChg chg="modSp add replId">
        <pc:chgData name="Guest User" userId="" providerId="Windows Live" clId="Web-{982D8E10-C0F8-4BAE-A9E3-AD54B082CC4E}" dt="2023-12-06T06:24:31.380" v="89" actId="20577"/>
        <pc:sldMkLst>
          <pc:docMk/>
          <pc:sldMk cId="3057822664" sldId="2145707093"/>
        </pc:sldMkLst>
        <pc:spChg chg="mod">
          <ac:chgData name="Guest User" userId="" providerId="Windows Live" clId="Web-{982D8E10-C0F8-4BAE-A9E3-AD54B082CC4E}" dt="2023-12-06T06:24:31.380" v="89" actId="20577"/>
          <ac:spMkLst>
            <pc:docMk/>
            <pc:sldMk cId="3057822664" sldId="2145707093"/>
            <ac:spMk id="2" creationId="{46BBA3A9-A891-385A-FEF1-A908CD3D0F53}"/>
          </ac:spMkLst>
        </pc:spChg>
        <pc:spChg chg="mod">
          <ac:chgData name="Guest User" userId="" providerId="Windows Live" clId="Web-{982D8E10-C0F8-4BAE-A9E3-AD54B082CC4E}" dt="2023-12-06T06:24:09.895" v="81" actId="20577"/>
          <ac:spMkLst>
            <pc:docMk/>
            <pc:sldMk cId="3057822664" sldId="2145707093"/>
            <ac:spMk id="6" creationId="{73129280-F623-ECEE-C64F-0E27CCF6B09D}"/>
          </ac:spMkLst>
        </pc:spChg>
      </pc:sldChg>
    </pc:docChg>
  </pc:docChgLst>
  <pc:docChgLst>
    <pc:chgData name="Guest User" providerId="Windows Live" clId="Web-{4A588855-5D8C-4E92-8321-C17356F5AEBA}"/>
    <pc:docChg chg="addSld delSld modSld sldOrd addSection delSection modSection">
      <pc:chgData name="Guest User" userId="" providerId="Windows Live" clId="Web-{4A588855-5D8C-4E92-8321-C17356F5AEBA}" dt="2023-12-06T08:08:59.910" v="1053" actId="20577"/>
      <pc:docMkLst>
        <pc:docMk/>
      </pc:docMkLst>
      <pc:sldChg chg="modSp mod setBg">
        <pc:chgData name="Guest User" userId="" providerId="Windows Live" clId="Web-{4A588855-5D8C-4E92-8321-C17356F5AEBA}" dt="2023-12-06T06:48:08.131" v="98"/>
        <pc:sldMkLst>
          <pc:docMk/>
          <pc:sldMk cId="1423614939" sldId="256"/>
        </pc:sldMkLst>
        <pc:cxnChg chg="mod">
          <ac:chgData name="Guest User" userId="" providerId="Windows Live" clId="Web-{4A588855-5D8C-4E92-8321-C17356F5AEBA}" dt="2023-12-06T06:48:08.131" v="98"/>
          <ac:cxnSpMkLst>
            <pc:docMk/>
            <pc:sldMk cId="1423614939" sldId="256"/>
            <ac:cxnSpMk id="5" creationId="{284A73B1-3CBC-982F-BF04-6C5681378E72}"/>
          </ac:cxnSpMkLst>
        </pc:cxnChg>
      </pc:sldChg>
      <pc:sldChg chg="modSp mod setBg">
        <pc:chgData name="Guest User" userId="" providerId="Windows Live" clId="Web-{4A588855-5D8C-4E92-8321-C17356F5AEBA}" dt="2023-12-06T06:48:24.678" v="100"/>
        <pc:sldMkLst>
          <pc:docMk/>
          <pc:sldMk cId="238615169" sldId="2145707089"/>
        </pc:sldMkLst>
        <pc:spChg chg="mod">
          <ac:chgData name="Guest User" userId="" providerId="Windows Live" clId="Web-{4A588855-5D8C-4E92-8321-C17356F5AEBA}" dt="2023-12-06T06:48:24.678" v="100"/>
          <ac:spMkLst>
            <pc:docMk/>
            <pc:sldMk cId="238615169" sldId="2145707089"/>
            <ac:spMk id="4" creationId="{6F257F0F-3946-3DFE-6D29-3E2B5A1B6C18}"/>
          </ac:spMkLst>
        </pc:spChg>
      </pc:sldChg>
      <pc:sldChg chg="modSp mod setBg">
        <pc:chgData name="Guest User" userId="" providerId="Windows Live" clId="Web-{4A588855-5D8C-4E92-8321-C17356F5AEBA}" dt="2023-12-06T06:49:23.008" v="106"/>
        <pc:sldMkLst>
          <pc:docMk/>
          <pc:sldMk cId="58971338" sldId="2145707090"/>
        </pc:sldMkLst>
        <pc:cxnChg chg="mod">
          <ac:chgData name="Guest User" userId="" providerId="Windows Live" clId="Web-{4A588855-5D8C-4E92-8321-C17356F5AEBA}" dt="2023-12-06T06:49:23.008" v="106"/>
          <ac:cxnSpMkLst>
            <pc:docMk/>
            <pc:sldMk cId="58971338" sldId="2145707090"/>
            <ac:cxnSpMk id="5" creationId="{284A73B1-3CBC-982F-BF04-6C5681378E72}"/>
          </ac:cxnSpMkLst>
        </pc:cxnChg>
      </pc:sldChg>
      <pc:sldChg chg="modSp mod setBg">
        <pc:chgData name="Guest User" userId="" providerId="Windows Live" clId="Web-{4A588855-5D8C-4E92-8321-C17356F5AEBA}" dt="2023-12-06T06:49:41.212" v="108"/>
        <pc:sldMkLst>
          <pc:docMk/>
          <pc:sldMk cId="2243127753" sldId="2145707091"/>
        </pc:sldMkLst>
        <pc:cxnChg chg="mod">
          <ac:chgData name="Guest User" userId="" providerId="Windows Live" clId="Web-{4A588855-5D8C-4E92-8321-C17356F5AEBA}" dt="2023-12-06T06:49:41.212" v="108"/>
          <ac:cxnSpMkLst>
            <pc:docMk/>
            <pc:sldMk cId="2243127753" sldId="2145707091"/>
            <ac:cxnSpMk id="29" creationId="{6F6D8222-5B8B-681E-FB32-100756B623CA}"/>
          </ac:cxnSpMkLst>
        </pc:cxnChg>
      </pc:sldChg>
      <pc:sldChg chg="modSp mod setBg">
        <pc:chgData name="Guest User" userId="" providerId="Windows Live" clId="Web-{4A588855-5D8C-4E92-8321-C17356F5AEBA}" dt="2023-12-06T06:48:40.741" v="102"/>
        <pc:sldMkLst>
          <pc:docMk/>
          <pc:sldMk cId="1469126088" sldId="2145707092"/>
        </pc:sldMkLst>
        <pc:cxnChg chg="mod">
          <ac:chgData name="Guest User" userId="" providerId="Windows Live" clId="Web-{4A588855-5D8C-4E92-8321-C17356F5AEBA}" dt="2023-12-06T06:48:40.741" v="102"/>
          <ac:cxnSpMkLst>
            <pc:docMk/>
            <pc:sldMk cId="1469126088" sldId="2145707092"/>
            <ac:cxnSpMk id="5" creationId="{284A73B1-3CBC-982F-BF04-6C5681378E72}"/>
          </ac:cxnSpMkLst>
        </pc:cxnChg>
      </pc:sldChg>
      <pc:sldChg chg="modSp mod setBg">
        <pc:chgData name="Guest User" userId="" providerId="Windows Live" clId="Web-{4A588855-5D8C-4E92-8321-C17356F5AEBA}" dt="2023-12-06T06:49:07.023" v="104"/>
        <pc:sldMkLst>
          <pc:docMk/>
          <pc:sldMk cId="3057822664" sldId="2145707093"/>
        </pc:sldMkLst>
        <pc:cxnChg chg="mod">
          <ac:chgData name="Guest User" userId="" providerId="Windows Live" clId="Web-{4A588855-5D8C-4E92-8321-C17356F5AEBA}" dt="2023-12-06T06:49:00.195" v="103"/>
          <ac:cxnSpMkLst>
            <pc:docMk/>
            <pc:sldMk cId="3057822664" sldId="2145707093"/>
            <ac:cxnSpMk id="5" creationId="{284A73B1-3CBC-982F-BF04-6C5681378E72}"/>
          </ac:cxnSpMkLst>
        </pc:cxnChg>
      </pc:sldChg>
      <pc:sldChg chg="new del">
        <pc:chgData name="Guest User" userId="" providerId="Windows Live" clId="Web-{4A588855-5D8C-4E92-8321-C17356F5AEBA}" dt="2023-12-06T06:35:35.518" v="3"/>
        <pc:sldMkLst>
          <pc:docMk/>
          <pc:sldMk cId="1251979965" sldId="2145707094"/>
        </pc:sldMkLst>
      </pc:sldChg>
      <pc:sldChg chg="new del">
        <pc:chgData name="Guest User" userId="" providerId="Windows Live" clId="Web-{4A588855-5D8C-4E92-8321-C17356F5AEBA}" dt="2023-12-06T06:25:09.096" v="1"/>
        <pc:sldMkLst>
          <pc:docMk/>
          <pc:sldMk cId="1603687769" sldId="2145707094"/>
        </pc:sldMkLst>
      </pc:sldChg>
      <pc:sldChg chg="new del">
        <pc:chgData name="Guest User" userId="" providerId="Windows Live" clId="Web-{4A588855-5D8C-4E92-8321-C17356F5AEBA}" dt="2023-12-06T06:36:38.270" v="11"/>
        <pc:sldMkLst>
          <pc:docMk/>
          <pc:sldMk cId="2587181704" sldId="2145707094"/>
        </pc:sldMkLst>
      </pc:sldChg>
      <pc:sldChg chg="addSp delSp modSp add mod ord replId setBg">
        <pc:chgData name="Guest User" userId="" providerId="Windows Live" clId="Web-{4A588855-5D8C-4E92-8321-C17356F5AEBA}" dt="2023-12-06T06:49:53.415" v="112"/>
        <pc:sldMkLst>
          <pc:docMk/>
          <pc:sldMk cId="3549144007" sldId="2145707094"/>
        </pc:sldMkLst>
        <pc:spChg chg="mod">
          <ac:chgData name="Guest User" userId="" providerId="Windows Live" clId="Web-{4A588855-5D8C-4E92-8321-C17356F5AEBA}" dt="2023-12-06T06:37:49.022" v="22" actId="20577"/>
          <ac:spMkLst>
            <pc:docMk/>
            <pc:sldMk cId="3549144007" sldId="2145707094"/>
            <ac:spMk id="6" creationId="{73129280-F623-ECEE-C64F-0E27CCF6B09D}"/>
          </ac:spMkLst>
        </pc:spChg>
        <pc:cxnChg chg="add del mod">
          <ac:chgData name="Guest User" userId="" providerId="Windows Live" clId="Web-{4A588855-5D8C-4E92-8321-C17356F5AEBA}" dt="2023-12-06T06:49:53.415" v="112"/>
          <ac:cxnSpMkLst>
            <pc:docMk/>
            <pc:sldMk cId="3549144007" sldId="2145707094"/>
            <ac:cxnSpMk id="2" creationId="{609FBECF-C583-F0A6-3157-2B78DFE4B4F3}"/>
          </ac:cxnSpMkLst>
        </pc:cxnChg>
        <pc:cxnChg chg="mod">
          <ac:chgData name="Guest User" userId="" providerId="Windows Live" clId="Web-{4A588855-5D8C-4E92-8321-C17356F5AEBA}" dt="2023-12-06T06:49:49.181" v="110"/>
          <ac:cxnSpMkLst>
            <pc:docMk/>
            <pc:sldMk cId="3549144007" sldId="2145707094"/>
            <ac:cxnSpMk id="5" creationId="{284A73B1-3CBC-982F-BF04-6C5681378E72}"/>
          </ac:cxnSpMkLst>
        </pc:cxnChg>
      </pc:sldChg>
      <pc:sldChg chg="modSp add del replId">
        <pc:chgData name="Guest User" userId="" providerId="Windows Live" clId="Web-{4A588855-5D8C-4E92-8321-C17356F5AEBA}" dt="2023-12-06T06:50:23.478" v="146"/>
        <pc:sldMkLst>
          <pc:docMk/>
          <pc:sldMk cId="2756412198" sldId="2145707095"/>
        </pc:sldMkLst>
        <pc:spChg chg="mod">
          <ac:chgData name="Guest User" userId="" providerId="Windows Live" clId="Web-{4A588855-5D8C-4E92-8321-C17356F5AEBA}" dt="2023-12-06T06:37:58.788" v="36" actId="20577"/>
          <ac:spMkLst>
            <pc:docMk/>
            <pc:sldMk cId="2756412198" sldId="2145707095"/>
            <ac:spMk id="6" creationId="{73129280-F623-ECEE-C64F-0E27CCF6B09D}"/>
          </ac:spMkLst>
        </pc:spChg>
      </pc:sldChg>
      <pc:sldChg chg="modSp add del replId">
        <pc:chgData name="Guest User" userId="" providerId="Windows Live" clId="Web-{4A588855-5D8C-4E92-8321-C17356F5AEBA}" dt="2023-12-06T06:50:23.478" v="145"/>
        <pc:sldMkLst>
          <pc:docMk/>
          <pc:sldMk cId="4156617551" sldId="2145707096"/>
        </pc:sldMkLst>
        <pc:spChg chg="mod">
          <ac:chgData name="Guest User" userId="" providerId="Windows Live" clId="Web-{4A588855-5D8C-4E92-8321-C17356F5AEBA}" dt="2023-12-06T06:38:14.054" v="45" actId="20577"/>
          <ac:spMkLst>
            <pc:docMk/>
            <pc:sldMk cId="4156617551" sldId="2145707096"/>
            <ac:spMk id="6" creationId="{73129280-F623-ECEE-C64F-0E27CCF6B09D}"/>
          </ac:spMkLst>
        </pc:spChg>
      </pc:sldChg>
      <pc:sldChg chg="addSp delSp modSp add del replId">
        <pc:chgData name="Guest User" userId="" providerId="Windows Live" clId="Web-{4A588855-5D8C-4E92-8321-C17356F5AEBA}" dt="2023-12-06T06:50:23.478" v="144"/>
        <pc:sldMkLst>
          <pc:docMk/>
          <pc:sldMk cId="648123945" sldId="2145707097"/>
        </pc:sldMkLst>
        <pc:spChg chg="add mod">
          <ac:chgData name="Guest User" userId="" providerId="Windows Live" clId="Web-{4A588855-5D8C-4E92-8321-C17356F5AEBA}" dt="2023-12-06T06:44:21.750" v="92" actId="20577"/>
          <ac:spMkLst>
            <pc:docMk/>
            <pc:sldMk cId="648123945" sldId="2145707097"/>
            <ac:spMk id="2" creationId="{4AF70F9E-5E44-7619-8B0D-927000A2D2D1}"/>
          </ac:spMkLst>
        </pc:spChg>
        <pc:spChg chg="mod">
          <ac:chgData name="Guest User" userId="" providerId="Windows Live" clId="Web-{4A588855-5D8C-4E92-8321-C17356F5AEBA}" dt="2023-12-06T06:39:43.775" v="67" actId="20577"/>
          <ac:spMkLst>
            <pc:docMk/>
            <pc:sldMk cId="648123945" sldId="2145707097"/>
            <ac:spMk id="6" creationId="{73129280-F623-ECEE-C64F-0E27CCF6B09D}"/>
          </ac:spMkLst>
        </pc:spChg>
        <pc:picChg chg="add del mod">
          <ac:chgData name="Guest User" userId="" providerId="Windows Live" clId="Web-{4A588855-5D8C-4E92-8321-C17356F5AEBA}" dt="2023-12-06T06:44:51.548" v="96"/>
          <ac:picMkLst>
            <pc:docMk/>
            <pc:sldMk cId="648123945" sldId="2145707097"/>
            <ac:picMk id="3" creationId="{C6906D82-8E73-D0BB-D3C7-7700C246A2BC}"/>
          </ac:picMkLst>
        </pc:picChg>
      </pc:sldChg>
      <pc:sldChg chg="add del replId">
        <pc:chgData name="Guest User" userId="" providerId="Windows Live" clId="Web-{4A588855-5D8C-4E92-8321-C17356F5AEBA}" dt="2023-12-06T06:44:33.532" v="94"/>
        <pc:sldMkLst>
          <pc:docMk/>
          <pc:sldMk cId="670979356" sldId="2145707098"/>
        </pc:sldMkLst>
      </pc:sldChg>
      <pc:sldChg chg="modSp new del ord">
        <pc:chgData name="Guest User" userId="" providerId="Windows Live" clId="Web-{4A588855-5D8C-4E92-8321-C17356F5AEBA}" dt="2023-12-06T06:41:17.511" v="74"/>
        <pc:sldMkLst>
          <pc:docMk/>
          <pc:sldMk cId="3518546598" sldId="2145707098"/>
        </pc:sldMkLst>
        <pc:spChg chg="mod">
          <ac:chgData name="Guest User" userId="" providerId="Windows Live" clId="Web-{4A588855-5D8C-4E92-8321-C17356F5AEBA}" dt="2023-12-06T06:40:46.479" v="73" actId="1076"/>
          <ac:spMkLst>
            <pc:docMk/>
            <pc:sldMk cId="3518546598" sldId="2145707098"/>
            <ac:spMk id="2" creationId="{75C9D712-7C59-4117-D554-E58D5FBDDD9E}"/>
          </ac:spMkLst>
        </pc:spChg>
      </pc:sldChg>
      <pc:sldChg chg="modSp add replId">
        <pc:chgData name="Guest User" userId="" providerId="Windows Live" clId="Web-{4A588855-5D8C-4E92-8321-C17356F5AEBA}" dt="2023-12-06T06:50:07.650" v="128" actId="20577"/>
        <pc:sldMkLst>
          <pc:docMk/>
          <pc:sldMk cId="3592547467" sldId="2145707098"/>
        </pc:sldMkLst>
        <pc:spChg chg="mod">
          <ac:chgData name="Guest User" userId="" providerId="Windows Live" clId="Web-{4A588855-5D8C-4E92-8321-C17356F5AEBA}" dt="2023-12-06T06:50:07.650" v="128" actId="20577"/>
          <ac:spMkLst>
            <pc:docMk/>
            <pc:sldMk cId="3592547467" sldId="2145707098"/>
            <ac:spMk id="6" creationId="{73129280-F623-ECEE-C64F-0E27CCF6B09D}"/>
          </ac:spMkLst>
        </pc:spChg>
      </pc:sldChg>
      <pc:sldChg chg="modSp add replId">
        <pc:chgData name="Guest User" userId="" providerId="Windows Live" clId="Web-{4A588855-5D8C-4E92-8321-C17356F5AEBA}" dt="2023-12-06T06:50:13.478" v="134" actId="20577"/>
        <pc:sldMkLst>
          <pc:docMk/>
          <pc:sldMk cId="2014575235" sldId="2145707099"/>
        </pc:sldMkLst>
        <pc:spChg chg="mod">
          <ac:chgData name="Guest User" userId="" providerId="Windows Live" clId="Web-{4A588855-5D8C-4E92-8321-C17356F5AEBA}" dt="2023-12-06T06:50:13.478" v="134" actId="20577"/>
          <ac:spMkLst>
            <pc:docMk/>
            <pc:sldMk cId="2014575235" sldId="2145707099"/>
            <ac:spMk id="6" creationId="{73129280-F623-ECEE-C64F-0E27CCF6B09D}"/>
          </ac:spMkLst>
        </pc:spChg>
      </pc:sldChg>
      <pc:sldChg chg="addSp modSp add replId">
        <pc:chgData name="Guest User" userId="" providerId="Windows Live" clId="Web-{4A588855-5D8C-4E92-8321-C17356F5AEBA}" dt="2023-12-06T06:52:59.764" v="236" actId="20577"/>
        <pc:sldMkLst>
          <pc:docMk/>
          <pc:sldMk cId="3195446868" sldId="2145707100"/>
        </pc:sldMkLst>
        <pc:spChg chg="add mod">
          <ac:chgData name="Guest User" userId="" providerId="Windows Live" clId="Web-{4A588855-5D8C-4E92-8321-C17356F5AEBA}" dt="2023-12-06T06:52:59.764" v="236" actId="20577"/>
          <ac:spMkLst>
            <pc:docMk/>
            <pc:sldMk cId="3195446868" sldId="2145707100"/>
            <ac:spMk id="2" creationId="{2B784621-3EDB-2743-054F-5B2049220B47}"/>
          </ac:spMkLst>
        </pc:spChg>
        <pc:spChg chg="mod">
          <ac:chgData name="Guest User" userId="" providerId="Windows Live" clId="Web-{4A588855-5D8C-4E92-8321-C17356F5AEBA}" dt="2023-12-06T06:50:19.494" v="143" actId="20577"/>
          <ac:spMkLst>
            <pc:docMk/>
            <pc:sldMk cId="3195446868" sldId="2145707100"/>
            <ac:spMk id="6" creationId="{73129280-F623-ECEE-C64F-0E27CCF6B09D}"/>
          </ac:spMkLst>
        </pc:spChg>
      </pc:sldChg>
      <pc:sldChg chg="add del replId">
        <pc:chgData name="Guest User" userId="" providerId="Windows Live" clId="Web-{4A588855-5D8C-4E92-8321-C17356F5AEBA}" dt="2023-12-06T06:50:48.307" v="148"/>
        <pc:sldMkLst>
          <pc:docMk/>
          <pc:sldMk cId="922968470" sldId="2145707101"/>
        </pc:sldMkLst>
      </pc:sldChg>
      <pc:sldChg chg="new del">
        <pc:chgData name="Guest User" userId="" providerId="Windows Live" clId="Web-{4A588855-5D8C-4E92-8321-C17356F5AEBA}" dt="2023-12-06T06:51:25.324" v="173"/>
        <pc:sldMkLst>
          <pc:docMk/>
          <pc:sldMk cId="2328900658" sldId="2145707101"/>
        </pc:sldMkLst>
      </pc:sldChg>
      <pc:sldChg chg="add del replId">
        <pc:chgData name="Guest User" userId="" providerId="Windows Live" clId="Web-{4A588855-5D8C-4E92-8321-C17356F5AEBA}" dt="2023-12-06T06:51:14.917" v="169"/>
        <pc:sldMkLst>
          <pc:docMk/>
          <pc:sldMk cId="4097810198" sldId="2145707101"/>
        </pc:sldMkLst>
      </pc:sldChg>
      <pc:sldChg chg="add del replId">
        <pc:chgData name="Guest User" userId="" providerId="Windows Live" clId="Web-{4A588855-5D8C-4E92-8321-C17356F5AEBA}" dt="2023-12-06T06:51:14.917" v="168"/>
        <pc:sldMkLst>
          <pc:docMk/>
          <pc:sldMk cId="3983374898" sldId="2145707102"/>
        </pc:sldMkLst>
      </pc:sldChg>
      <pc:sldChg chg="add del replId">
        <pc:chgData name="Guest User" userId="" providerId="Windows Live" clId="Web-{4A588855-5D8C-4E92-8321-C17356F5AEBA}" dt="2023-12-06T06:51:14.917" v="167"/>
        <pc:sldMkLst>
          <pc:docMk/>
          <pc:sldMk cId="429702448" sldId="2145707103"/>
        </pc:sldMkLst>
      </pc:sldChg>
      <pc:sldChg chg="add ord replId">
        <pc:chgData name="Guest User" userId="" providerId="Windows Live" clId="Web-{4A588855-5D8C-4E92-8321-C17356F5AEBA}" dt="2023-12-06T06:53:28.624" v="241"/>
        <pc:sldMkLst>
          <pc:docMk/>
          <pc:sldMk cId="510331020" sldId="2145707103"/>
        </pc:sldMkLst>
      </pc:sldChg>
      <pc:sldChg chg="add del replId">
        <pc:chgData name="Guest User" userId="" providerId="Windows Live" clId="Web-{4A588855-5D8C-4E92-8321-C17356F5AEBA}" dt="2023-12-06T06:51:14.917" v="166"/>
        <pc:sldMkLst>
          <pc:docMk/>
          <pc:sldMk cId="1714663730" sldId="2145707104"/>
        </pc:sldMkLst>
      </pc:sldChg>
      <pc:sldChg chg="addSp modSp add ord replId">
        <pc:chgData name="Guest User" userId="" providerId="Windows Live" clId="Web-{4A588855-5D8C-4E92-8321-C17356F5AEBA}" dt="2023-12-06T07:28:28.661" v="417"/>
        <pc:sldMkLst>
          <pc:docMk/>
          <pc:sldMk cId="2190859940" sldId="2145707104"/>
        </pc:sldMkLst>
        <pc:spChg chg="mod">
          <ac:chgData name="Guest User" userId="" providerId="Windows Live" clId="Web-{4A588855-5D8C-4E92-8321-C17356F5AEBA}" dt="2023-12-06T07:25:06" v="278" actId="20577"/>
          <ac:spMkLst>
            <pc:docMk/>
            <pc:sldMk cId="2190859940" sldId="2145707104"/>
            <ac:spMk id="6" creationId="{73129280-F623-ECEE-C64F-0E27CCF6B09D}"/>
          </ac:spMkLst>
        </pc:spChg>
        <pc:graphicFrameChg chg="add mod modGraphic">
          <ac:chgData name="Guest User" userId="" providerId="Windows Live" clId="Web-{4A588855-5D8C-4E92-8321-C17356F5AEBA}" dt="2023-12-06T07:28:28.661" v="417"/>
          <ac:graphicFrameMkLst>
            <pc:docMk/>
            <pc:sldMk cId="2190859940" sldId="2145707104"/>
            <ac:graphicFrameMk id="3" creationId="{37AE8114-1D74-C56F-A64D-5CE983173C96}"/>
          </ac:graphicFrameMkLst>
        </pc:graphicFrameChg>
      </pc:sldChg>
      <pc:sldChg chg="modSp add ord replId">
        <pc:chgData name="Guest User" userId="" providerId="Windows Live" clId="Web-{4A588855-5D8C-4E92-8321-C17356F5AEBA}" dt="2023-12-06T07:25:17.203" v="281"/>
        <pc:sldMkLst>
          <pc:docMk/>
          <pc:sldMk cId="997432826" sldId="2145707105"/>
        </pc:sldMkLst>
        <pc:spChg chg="mod">
          <ac:chgData name="Guest User" userId="" providerId="Windows Live" clId="Web-{4A588855-5D8C-4E92-8321-C17356F5AEBA}" dt="2023-12-06T06:54:30.406" v="258" actId="20577"/>
          <ac:spMkLst>
            <pc:docMk/>
            <pc:sldMk cId="997432826" sldId="2145707105"/>
            <ac:spMk id="6" creationId="{73129280-F623-ECEE-C64F-0E27CCF6B09D}"/>
          </ac:spMkLst>
        </pc:spChg>
      </pc:sldChg>
      <pc:sldChg chg="add del replId">
        <pc:chgData name="Guest User" userId="" providerId="Windows Live" clId="Web-{4A588855-5D8C-4E92-8321-C17356F5AEBA}" dt="2023-12-06T06:51:14.917" v="165"/>
        <pc:sldMkLst>
          <pc:docMk/>
          <pc:sldMk cId="4291035216" sldId="2145707105"/>
        </pc:sldMkLst>
      </pc:sldChg>
      <pc:sldChg chg="add del replId">
        <pc:chgData name="Guest User" userId="" providerId="Windows Live" clId="Web-{4A588855-5D8C-4E92-8321-C17356F5AEBA}" dt="2023-12-06T06:51:14.917" v="164"/>
        <pc:sldMkLst>
          <pc:docMk/>
          <pc:sldMk cId="865151623" sldId="2145707106"/>
        </pc:sldMkLst>
      </pc:sldChg>
      <pc:sldChg chg="add del replId">
        <pc:chgData name="Guest User" userId="" providerId="Windows Live" clId="Web-{4A588855-5D8C-4E92-8321-C17356F5AEBA}" dt="2023-12-06T06:51:14.917" v="163"/>
        <pc:sldMkLst>
          <pc:docMk/>
          <pc:sldMk cId="3197180517" sldId="2145707107"/>
        </pc:sldMkLst>
      </pc:sldChg>
      <pc:sldChg chg="add del replId">
        <pc:chgData name="Guest User" userId="" providerId="Windows Live" clId="Web-{4A588855-5D8C-4E92-8321-C17356F5AEBA}" dt="2023-12-06T06:51:14.917" v="162"/>
        <pc:sldMkLst>
          <pc:docMk/>
          <pc:sldMk cId="3102687625" sldId="2145707108"/>
        </pc:sldMkLst>
      </pc:sldChg>
      <pc:sldChg chg="add del replId">
        <pc:chgData name="Guest User" userId="" providerId="Windows Live" clId="Web-{4A588855-5D8C-4E92-8321-C17356F5AEBA}" dt="2023-12-06T06:51:14.902" v="161"/>
        <pc:sldMkLst>
          <pc:docMk/>
          <pc:sldMk cId="2223325892" sldId="2145707109"/>
        </pc:sldMkLst>
      </pc:sldChg>
      <pc:sldChg chg="modSp add ord replId">
        <pc:chgData name="Guest User" userId="" providerId="Windows Live" clId="Web-{4A588855-5D8C-4E92-8321-C17356F5AEBA}" dt="2023-12-06T07:24:53.734" v="276" actId="20577"/>
        <pc:sldMkLst>
          <pc:docMk/>
          <pc:sldMk cId="2522303926" sldId="2145707109"/>
        </pc:sldMkLst>
        <pc:spChg chg="mod">
          <ac:chgData name="Guest User" userId="" providerId="Windows Live" clId="Web-{4A588855-5D8C-4E92-8321-C17356F5AEBA}" dt="2023-12-06T07:24:53.734" v="276" actId="20577"/>
          <ac:spMkLst>
            <pc:docMk/>
            <pc:sldMk cId="2522303926" sldId="2145707109"/>
            <ac:spMk id="6" creationId="{D106CCFD-FFAC-D8CD-085F-59DC75EF2094}"/>
          </ac:spMkLst>
        </pc:spChg>
      </pc:sldChg>
      <pc:sldChg chg="add del replId">
        <pc:chgData name="Guest User" userId="" providerId="Windows Live" clId="Web-{4A588855-5D8C-4E92-8321-C17356F5AEBA}" dt="2023-12-06T06:51:14.902" v="160"/>
        <pc:sldMkLst>
          <pc:docMk/>
          <pc:sldMk cId="974271621" sldId="2145707110"/>
        </pc:sldMkLst>
      </pc:sldChg>
      <pc:sldChg chg="add replId">
        <pc:chgData name="Guest User" userId="" providerId="Windows Live" clId="Web-{4A588855-5D8C-4E92-8321-C17356F5AEBA}" dt="2023-12-06T07:25:11.625" v="279"/>
        <pc:sldMkLst>
          <pc:docMk/>
          <pc:sldMk cId="2709710848" sldId="2145707110"/>
        </pc:sldMkLst>
      </pc:sldChg>
      <pc:sldChg chg="new">
        <pc:chgData name="Guest User" userId="" providerId="Windows Live" clId="Web-{4A588855-5D8C-4E92-8321-C17356F5AEBA}" dt="2023-12-06T07:28:41.224" v="418"/>
        <pc:sldMkLst>
          <pc:docMk/>
          <pc:sldMk cId="3117587547" sldId="2145707115"/>
        </pc:sldMkLst>
      </pc:sldChg>
      <pc:sldChg chg="addSp modSp add replId">
        <pc:chgData name="Guest User" userId="" providerId="Windows Live" clId="Web-{4A588855-5D8C-4E92-8321-C17356F5AEBA}" dt="2023-12-06T07:33:59.576" v="444" actId="20577"/>
        <pc:sldMkLst>
          <pc:docMk/>
          <pc:sldMk cId="3837845509" sldId="2145707116"/>
        </pc:sldMkLst>
        <pc:spChg chg="add mod">
          <ac:chgData name="Guest User" userId="" providerId="Windows Live" clId="Web-{4A588855-5D8C-4E92-8321-C17356F5AEBA}" dt="2023-12-06T07:29:08.147" v="423"/>
          <ac:spMkLst>
            <pc:docMk/>
            <pc:sldMk cId="3837845509" sldId="2145707116"/>
            <ac:spMk id="2" creationId="{E0A03387-C236-B170-1E6D-8068BAFC2563}"/>
          </ac:spMkLst>
        </pc:spChg>
        <pc:spChg chg="add mod">
          <ac:chgData name="Guest User" userId="" providerId="Windows Live" clId="Web-{4A588855-5D8C-4E92-8321-C17356F5AEBA}" dt="2023-12-06T07:33:59.576" v="444" actId="20577"/>
          <ac:spMkLst>
            <pc:docMk/>
            <pc:sldMk cId="3837845509" sldId="2145707116"/>
            <ac:spMk id="4" creationId="{E343A4D3-35D7-FDAC-C17F-A93F047DC898}"/>
          </ac:spMkLst>
        </pc:spChg>
      </pc:sldChg>
      <pc:sldChg chg="delSp modSp add replId">
        <pc:chgData name="Guest User" userId="" providerId="Windows Live" clId="Web-{4A588855-5D8C-4E92-8321-C17356F5AEBA}" dt="2023-12-06T08:08:59.910" v="1053" actId="20577"/>
        <pc:sldMkLst>
          <pc:docMk/>
          <pc:sldMk cId="744644173" sldId="2145707117"/>
        </pc:sldMkLst>
        <pc:spChg chg="del">
          <ac:chgData name="Guest User" userId="" providerId="Windows Live" clId="Web-{4A588855-5D8C-4E92-8321-C17356F5AEBA}" dt="2023-12-06T07:29:30.694" v="425"/>
          <ac:spMkLst>
            <pc:docMk/>
            <pc:sldMk cId="744644173" sldId="2145707117"/>
            <ac:spMk id="2" creationId="{E0A03387-C236-B170-1E6D-8068BAFC2563}"/>
          </ac:spMkLst>
        </pc:spChg>
        <pc:spChg chg="mod">
          <ac:chgData name="Guest User" userId="" providerId="Windows Live" clId="Web-{4A588855-5D8C-4E92-8321-C17356F5AEBA}" dt="2023-12-06T08:08:59.910" v="1053" actId="20577"/>
          <ac:spMkLst>
            <pc:docMk/>
            <pc:sldMk cId="744644173" sldId="2145707117"/>
            <ac:spMk id="6" creationId="{73129280-F623-ECEE-C64F-0E27CCF6B09D}"/>
          </ac:spMkLst>
        </pc:spChg>
        <pc:graphicFrameChg chg="del">
          <ac:chgData name="Guest User" userId="" providerId="Windows Live" clId="Web-{4A588855-5D8C-4E92-8321-C17356F5AEBA}" dt="2023-12-06T07:29:30.694" v="426"/>
          <ac:graphicFrameMkLst>
            <pc:docMk/>
            <pc:sldMk cId="744644173" sldId="2145707117"/>
            <ac:graphicFrameMk id="3" creationId="{37AE8114-1D74-C56F-A64D-5CE983173C96}"/>
          </ac:graphicFrameMkLst>
        </pc:graphicFrameChg>
      </pc:sldChg>
      <pc:sldChg chg="addSp delSp modSp add mod ord replId setBg">
        <pc:chgData name="Guest User" userId="" providerId="Windows Live" clId="Web-{4A588855-5D8C-4E92-8321-C17356F5AEBA}" dt="2023-12-06T08:08:52.144" v="1038" actId="20577"/>
        <pc:sldMkLst>
          <pc:docMk/>
          <pc:sldMk cId="2666051121" sldId="2145707118"/>
        </pc:sldMkLst>
        <pc:spChg chg="mod">
          <ac:chgData name="Guest User" userId="" providerId="Windows Live" clId="Web-{4A588855-5D8C-4E92-8321-C17356F5AEBA}" dt="2023-12-06T07:39:09.459" v="796" actId="20577"/>
          <ac:spMkLst>
            <pc:docMk/>
            <pc:sldMk cId="2666051121" sldId="2145707118"/>
            <ac:spMk id="6" creationId="{73129280-F623-ECEE-C64F-0E27CCF6B09D}"/>
          </ac:spMkLst>
        </pc:spChg>
        <pc:spChg chg="add mod">
          <ac:chgData name="Guest User" userId="" providerId="Windows Live" clId="Web-{4A588855-5D8C-4E92-8321-C17356F5AEBA}" dt="2023-12-06T07:59:35.287" v="904" actId="1076"/>
          <ac:spMkLst>
            <pc:docMk/>
            <pc:sldMk cId="2666051121" sldId="2145707118"/>
            <ac:spMk id="1965" creationId="{E63A25D3-3224-0571-CE20-274ADC97572A}"/>
          </ac:spMkLst>
        </pc:spChg>
        <pc:spChg chg="add mod">
          <ac:chgData name="Guest User" userId="" providerId="Windows Live" clId="Web-{4A588855-5D8C-4E92-8321-C17356F5AEBA}" dt="2023-12-06T08:08:52.144" v="1038" actId="20577"/>
          <ac:spMkLst>
            <pc:docMk/>
            <pc:sldMk cId="2666051121" sldId="2145707118"/>
            <ac:spMk id="1966" creationId="{FD80EA53-0C95-E24E-0320-7F595A6F0C4B}"/>
          </ac:spMkLst>
        </pc:spChg>
        <pc:spChg chg="add del">
          <ac:chgData name="Guest User" userId="" providerId="Windows Live" clId="Web-{4A588855-5D8C-4E92-8321-C17356F5AEBA}" dt="2023-12-06T07:59:51.850" v="908"/>
          <ac:spMkLst>
            <pc:docMk/>
            <pc:sldMk cId="2666051121" sldId="2145707118"/>
            <ac:spMk id="1967" creationId="{DD006157-A3CC-A5BF-8CC0-4D5893B99274}"/>
          </ac:spMkLst>
        </pc:spChg>
        <pc:spChg chg="add mod ord">
          <ac:chgData name="Guest User" userId="" providerId="Windows Live" clId="Web-{4A588855-5D8C-4E92-8321-C17356F5AEBA}" dt="2023-12-06T08:02:36.401" v="914"/>
          <ac:spMkLst>
            <pc:docMk/>
            <pc:sldMk cId="2666051121" sldId="2145707118"/>
            <ac:spMk id="1968" creationId="{B62FD4FE-1623-69E4-F194-492611EE288A}"/>
          </ac:spMkLst>
        </pc:spChg>
        <pc:spChg chg="mod">
          <ac:chgData name="Guest User" userId="" providerId="Windows Live" clId="Web-{4A588855-5D8C-4E92-8321-C17356F5AEBA}" dt="2023-12-06T08:04:26.794" v="939" actId="20577"/>
          <ac:spMkLst>
            <pc:docMk/>
            <pc:sldMk cId="2666051121" sldId="2145707118"/>
            <ac:spMk id="1973" creationId="{78253E65-1B5A-44C2-953A-05AEB3CD8ABB}"/>
          </ac:spMkLst>
        </pc:spChg>
        <pc:spChg chg="mod">
          <ac:chgData name="Guest User" userId="" providerId="Windows Live" clId="Web-{4A588855-5D8C-4E92-8321-C17356F5AEBA}" dt="2023-12-06T08:08:31.972" v="1034" actId="20577"/>
          <ac:spMkLst>
            <pc:docMk/>
            <pc:sldMk cId="2666051121" sldId="2145707118"/>
            <ac:spMk id="1974" creationId="{9F47300D-2697-63A6-532A-16FE53162DA5}"/>
          </ac:spMkLst>
        </pc:spChg>
        <pc:spChg chg="mod">
          <ac:chgData name="Guest User" userId="" providerId="Windows Live" clId="Web-{4A588855-5D8C-4E92-8321-C17356F5AEBA}" dt="2023-12-06T08:05:28.608" v="965" actId="1076"/>
          <ac:spMkLst>
            <pc:docMk/>
            <pc:sldMk cId="2666051121" sldId="2145707118"/>
            <ac:spMk id="1977" creationId="{BF2F2CAE-0ECD-A953-5C9E-78899E2AA497}"/>
          </ac:spMkLst>
        </pc:spChg>
        <pc:spChg chg="mod">
          <ac:chgData name="Guest User" userId="" providerId="Windows Live" clId="Web-{4A588855-5D8C-4E92-8321-C17356F5AEBA}" dt="2023-12-06T08:05:46.483" v="985" actId="20577"/>
          <ac:spMkLst>
            <pc:docMk/>
            <pc:sldMk cId="2666051121" sldId="2145707118"/>
            <ac:spMk id="1978" creationId="{AFD0E632-1916-DE37-3FCC-E7BFFBC7712D}"/>
          </ac:spMkLst>
        </pc:spChg>
        <pc:spChg chg="mod">
          <ac:chgData name="Guest User" userId="" providerId="Windows Live" clId="Web-{4A588855-5D8C-4E92-8321-C17356F5AEBA}" dt="2023-12-06T08:08:17.393" v="1028" actId="20577"/>
          <ac:spMkLst>
            <pc:docMk/>
            <pc:sldMk cId="2666051121" sldId="2145707118"/>
            <ac:spMk id="1979" creationId="{76198BB8-3684-983E-D62A-26E497C4E35E}"/>
          </ac:spMkLst>
        </pc:spChg>
        <pc:spChg chg="add mod">
          <ac:chgData name="Guest User" userId="" providerId="Windows Live" clId="Web-{4A588855-5D8C-4E92-8321-C17356F5AEBA}" dt="2023-12-06T08:08:27.706" v="1032" actId="20577"/>
          <ac:spMkLst>
            <pc:docMk/>
            <pc:sldMk cId="2666051121" sldId="2145707118"/>
            <ac:spMk id="1982" creationId="{D9276C68-F2E8-432A-3EE3-395EE994A9BD}"/>
          </ac:spMkLst>
        </pc:spChg>
        <pc:grpChg chg="add mod">
          <ac:chgData name="Guest User" userId="" providerId="Windows Live" clId="Web-{4A588855-5D8C-4E92-8321-C17356F5AEBA}" dt="2023-12-06T08:03:33.339" v="923" actId="1076"/>
          <ac:grpSpMkLst>
            <pc:docMk/>
            <pc:sldMk cId="2666051121" sldId="2145707118"/>
            <ac:grpSpMk id="1970" creationId="{A672E51D-0372-932C-09D2-5AEDA15D3B83}"/>
          </ac:grpSpMkLst>
        </pc:grpChg>
        <pc:grpChg chg="add mod">
          <ac:chgData name="Guest User" userId="" providerId="Windows Live" clId="Web-{4A588855-5D8C-4E92-8321-C17356F5AEBA}" dt="2023-12-06T08:05:34.780" v="967" actId="1076"/>
          <ac:grpSpMkLst>
            <pc:docMk/>
            <pc:sldMk cId="2666051121" sldId="2145707118"/>
            <ac:grpSpMk id="1971" creationId="{69084639-05F8-5862-147A-1F7B67078530}"/>
          </ac:grpSpMkLst>
        </pc:grpChg>
        <pc:grpChg chg="add mod">
          <ac:chgData name="Guest User" userId="" providerId="Windows Live" clId="Web-{4A588855-5D8C-4E92-8321-C17356F5AEBA}" dt="2023-12-06T08:05:32.327" v="966" actId="1076"/>
          <ac:grpSpMkLst>
            <pc:docMk/>
            <pc:sldMk cId="2666051121" sldId="2145707118"/>
            <ac:grpSpMk id="1976" creationId="{C36A6705-3DCE-BFD7-4CB4-85AA83817698}"/>
          </ac:grpSpMkLst>
        </pc:grpChg>
        <pc:graphicFrameChg chg="add del mod modGraphic">
          <ac:chgData name="Guest User" userId="" providerId="Windows Live" clId="Web-{4A588855-5D8C-4E92-8321-C17356F5AEBA}" dt="2023-12-06T07:56:50.376" v="847"/>
          <ac:graphicFrameMkLst>
            <pc:docMk/>
            <pc:sldMk cId="2666051121" sldId="2145707118"/>
            <ac:graphicFrameMk id="2" creationId="{DEF37090-5DFE-6937-C6F8-0DA29E23314F}"/>
          </ac:graphicFrameMkLst>
        </pc:graphicFrameChg>
        <pc:picChg chg="add del mod">
          <ac:chgData name="Guest User" userId="" providerId="Windows Live" clId="Web-{4A588855-5D8C-4E92-8321-C17356F5AEBA}" dt="2023-12-06T07:57:28.424" v="853"/>
          <ac:picMkLst>
            <pc:docMk/>
            <pc:sldMk cId="2666051121" sldId="2145707118"/>
            <ac:picMk id="1963" creationId="{77B8ED43-46A9-B519-D0C6-0B0A2F20DB68}"/>
          </ac:picMkLst>
        </pc:picChg>
        <pc:picChg chg="add del mod">
          <ac:chgData name="Guest User" userId="" providerId="Windows Live" clId="Web-{4A588855-5D8C-4E92-8321-C17356F5AEBA}" dt="2023-12-06T08:03:14.620" v="920"/>
          <ac:picMkLst>
            <pc:docMk/>
            <pc:sldMk cId="2666051121" sldId="2145707118"/>
            <ac:picMk id="1964" creationId="{927416AE-2821-A526-61E1-9F5B88AEA05E}"/>
          </ac:picMkLst>
        </pc:picChg>
        <pc:picChg chg="add mod">
          <ac:chgData name="Guest User" userId="" providerId="Windows Live" clId="Web-{4A588855-5D8C-4E92-8321-C17356F5AEBA}" dt="2023-12-06T08:03:19.277" v="921" actId="1076"/>
          <ac:picMkLst>
            <pc:docMk/>
            <pc:sldMk cId="2666051121" sldId="2145707118"/>
            <ac:picMk id="1969" creationId="{E85D2126-26E6-B009-FC63-B596C4F19C0A}"/>
          </ac:picMkLst>
        </pc:picChg>
        <pc:picChg chg="mod">
          <ac:chgData name="Guest User" userId="" providerId="Windows Live" clId="Web-{4A588855-5D8C-4E92-8321-C17356F5AEBA}" dt="2023-12-06T08:04:21.247" v="927"/>
          <ac:picMkLst>
            <pc:docMk/>
            <pc:sldMk cId="2666051121" sldId="2145707118"/>
            <ac:picMk id="1975" creationId="{B787B23C-880D-6A28-C7DE-8359C1FBAA88}"/>
          </ac:picMkLst>
        </pc:picChg>
        <pc:picChg chg="mod">
          <ac:chgData name="Guest User" userId="" providerId="Windows Live" clId="Web-{4A588855-5D8C-4E92-8321-C17356F5AEBA}" dt="2023-12-06T08:06:37.625" v="987"/>
          <ac:picMkLst>
            <pc:docMk/>
            <pc:sldMk cId="2666051121" sldId="2145707118"/>
            <ac:picMk id="1980" creationId="{891092F8-B9B6-6ED8-09F3-83F2BC29A176}"/>
          </ac:picMkLst>
        </pc:picChg>
      </pc:sldChg>
    </pc:docChg>
  </pc:docChgLst>
  <pc:docChgLst>
    <pc:chgData name="게스트 사용자" providerId="Windows Live" clId="Web-{D2AACC3E-BB7A-480B-B67C-BF18BE40E3B5}"/>
    <pc:docChg chg="addSld delSld modSld modSection">
      <pc:chgData name="게스트 사용자" userId="" providerId="Windows Live" clId="Web-{D2AACC3E-BB7A-480B-B67C-BF18BE40E3B5}" dt="2023-12-06T13:55:43.647" v="404" actId="1076"/>
      <pc:docMkLst>
        <pc:docMk/>
      </pc:docMkLst>
      <pc:sldChg chg="addSp delSp modSp">
        <pc:chgData name="게스트 사용자" userId="" providerId="Windows Live" clId="Web-{D2AACC3E-BB7A-480B-B67C-BF18BE40E3B5}" dt="2023-12-06T13:55:13.553" v="401" actId="1076"/>
        <pc:sldMkLst>
          <pc:docMk/>
          <pc:sldMk cId="3057822664" sldId="2145707093"/>
        </pc:sldMkLst>
        <pc:spChg chg="del mod">
          <ac:chgData name="게스트 사용자" userId="" providerId="Windows Live" clId="Web-{D2AACC3E-BB7A-480B-B67C-BF18BE40E3B5}" dt="2023-12-06T13:53:14.737" v="388"/>
          <ac:spMkLst>
            <pc:docMk/>
            <pc:sldMk cId="3057822664" sldId="2145707093"/>
            <ac:spMk id="2" creationId="{46BBA3A9-A891-385A-FEF1-A908CD3D0F53}"/>
          </ac:spMkLst>
        </pc:spChg>
        <pc:spChg chg="add del mod">
          <ac:chgData name="게스트 사용자" userId="" providerId="Windows Live" clId="Web-{D2AACC3E-BB7A-480B-B67C-BF18BE40E3B5}" dt="2023-12-06T13:51:47.970" v="367"/>
          <ac:spMkLst>
            <pc:docMk/>
            <pc:sldMk cId="3057822664" sldId="2145707093"/>
            <ac:spMk id="3" creationId="{2D8531D7-A457-A70A-8B2E-5C683716D5EE}"/>
          </ac:spMkLst>
        </pc:spChg>
        <pc:spChg chg="add del mod">
          <ac:chgData name="게스트 사용자" userId="" providerId="Windows Live" clId="Web-{D2AACC3E-BB7A-480B-B67C-BF18BE40E3B5}" dt="2023-12-06T13:52:21.892" v="371"/>
          <ac:spMkLst>
            <pc:docMk/>
            <pc:sldMk cId="3057822664" sldId="2145707093"/>
            <ac:spMk id="4" creationId="{BD971569-70C2-78F6-D0FB-5F7DFED7E784}"/>
          </ac:spMkLst>
        </pc:spChg>
        <pc:spChg chg="add del mod">
          <ac:chgData name="게스트 사용자" userId="" providerId="Windows Live" clId="Web-{D2AACC3E-BB7A-480B-B67C-BF18BE40E3B5}" dt="2023-12-06T13:52:43.674" v="380"/>
          <ac:spMkLst>
            <pc:docMk/>
            <pc:sldMk cId="3057822664" sldId="2145707093"/>
            <ac:spMk id="8" creationId="{0BE7FAAA-5105-B579-5F7E-AB114CE4FEFF}"/>
          </ac:spMkLst>
        </pc:spChg>
        <pc:picChg chg="add del mod">
          <ac:chgData name="게스트 사용자" userId="" providerId="Windows Live" clId="Web-{D2AACC3E-BB7A-480B-B67C-BF18BE40E3B5}" dt="2023-12-06T13:52:39.018" v="376"/>
          <ac:picMkLst>
            <pc:docMk/>
            <pc:sldMk cId="3057822664" sldId="2145707093"/>
            <ac:picMk id="7" creationId="{3B239BCF-64BE-1FC7-69AB-654570B4C5B2}"/>
          </ac:picMkLst>
        </pc:picChg>
        <pc:picChg chg="add del mod">
          <ac:chgData name="게스트 사용자" userId="" providerId="Windows Live" clId="Web-{D2AACC3E-BB7A-480B-B67C-BF18BE40E3B5}" dt="2023-12-06T13:54:57.755" v="394"/>
          <ac:picMkLst>
            <pc:docMk/>
            <pc:sldMk cId="3057822664" sldId="2145707093"/>
            <ac:picMk id="9" creationId="{76CC2BBA-E249-F26C-699C-A1CFE464DB45}"/>
          </ac:picMkLst>
        </pc:picChg>
        <pc:picChg chg="add mod">
          <ac:chgData name="게스트 사용자" userId="" providerId="Windows Live" clId="Web-{D2AACC3E-BB7A-480B-B67C-BF18BE40E3B5}" dt="2023-12-06T13:55:13.553" v="401" actId="1076"/>
          <ac:picMkLst>
            <pc:docMk/>
            <pc:sldMk cId="3057822664" sldId="2145707093"/>
            <ac:picMk id="10" creationId="{2BD14927-EDCE-C4F8-B8E3-8C2D4C2559E7}"/>
          </ac:picMkLst>
        </pc:picChg>
      </pc:sldChg>
      <pc:sldChg chg="addSp delSp modSp">
        <pc:chgData name="게스트 사용자" userId="" providerId="Windows Live" clId="Web-{D2AACC3E-BB7A-480B-B67C-BF18BE40E3B5}" dt="2023-12-06T13:55:43.647" v="404" actId="1076"/>
        <pc:sldMkLst>
          <pc:docMk/>
          <pc:sldMk cId="2014575235" sldId="2145707099"/>
        </pc:sldMkLst>
        <pc:spChg chg="mod">
          <ac:chgData name="게스트 사용자" userId="" providerId="Windows Live" clId="Web-{D2AACC3E-BB7A-480B-B67C-BF18BE40E3B5}" dt="2023-12-06T13:51:10" v="361" actId="20577"/>
          <ac:spMkLst>
            <pc:docMk/>
            <pc:sldMk cId="2014575235" sldId="2145707099"/>
            <ac:spMk id="6" creationId="{73129280-F623-ECEE-C64F-0E27CCF6B09D}"/>
          </ac:spMkLst>
        </pc:spChg>
        <pc:spChg chg="add mod">
          <ac:chgData name="게스트 사용자" userId="" providerId="Windows Live" clId="Web-{D2AACC3E-BB7A-480B-B67C-BF18BE40E3B5}" dt="2023-12-06T13:50:55.140" v="333" actId="1076"/>
          <ac:spMkLst>
            <pc:docMk/>
            <pc:sldMk cId="2014575235" sldId="2145707099"/>
            <ac:spMk id="11" creationId="{644BF00B-713F-A1A6-823D-C66971A924CD}"/>
          </ac:spMkLst>
        </pc:spChg>
        <pc:graphicFrameChg chg="add mod modGraphic">
          <ac:chgData name="게스트 사용자" userId="" providerId="Windows Live" clId="Web-{D2AACC3E-BB7A-480B-B67C-BF18BE40E3B5}" dt="2023-12-06T13:55:43.647" v="404" actId="1076"/>
          <ac:graphicFrameMkLst>
            <pc:docMk/>
            <pc:sldMk cId="2014575235" sldId="2145707099"/>
            <ac:graphicFrameMk id="10" creationId="{D85A6B0C-CB85-97F6-8953-28BE062EE1E6}"/>
          </ac:graphicFrameMkLst>
        </pc:graphicFrameChg>
        <pc:picChg chg="add del mod">
          <ac:chgData name="게스트 사용자" userId="" providerId="Windows Live" clId="Web-{D2AACC3E-BB7A-480B-B67C-BF18BE40E3B5}" dt="2023-12-06T13:46:40.197" v="1"/>
          <ac:picMkLst>
            <pc:docMk/>
            <pc:sldMk cId="2014575235" sldId="2145707099"/>
            <ac:picMk id="2" creationId="{D29ECE55-0C12-7719-5A0F-F453AB2FCEED}"/>
          </ac:picMkLst>
        </pc:picChg>
        <pc:picChg chg="add del mod">
          <ac:chgData name="게스트 사용자" userId="" providerId="Windows Live" clId="Web-{D2AACC3E-BB7A-480B-B67C-BF18BE40E3B5}" dt="2023-12-06T13:46:46.103" v="3"/>
          <ac:picMkLst>
            <pc:docMk/>
            <pc:sldMk cId="2014575235" sldId="2145707099"/>
            <ac:picMk id="3" creationId="{364F6671-17D0-C0AD-A2F1-883040FFE858}"/>
          </ac:picMkLst>
        </pc:picChg>
        <pc:picChg chg="add del mod">
          <ac:chgData name="게스트 사용자" userId="" providerId="Windows Live" clId="Web-{D2AACC3E-BB7A-480B-B67C-BF18BE40E3B5}" dt="2023-12-06T13:46:58.806" v="5"/>
          <ac:picMkLst>
            <pc:docMk/>
            <pc:sldMk cId="2014575235" sldId="2145707099"/>
            <ac:picMk id="4" creationId="{57E89954-EBBB-5D56-0438-5F476477C7D5}"/>
          </ac:picMkLst>
        </pc:picChg>
        <pc:picChg chg="add mod modCrop">
          <ac:chgData name="게스트 사용자" userId="" providerId="Windows Live" clId="Web-{D2AACC3E-BB7A-480B-B67C-BF18BE40E3B5}" dt="2023-12-06T13:47:44.901" v="12" actId="14100"/>
          <ac:picMkLst>
            <pc:docMk/>
            <pc:sldMk cId="2014575235" sldId="2145707099"/>
            <ac:picMk id="7" creationId="{68486F7D-3EE8-1260-3586-3174AEA06DF2}"/>
          </ac:picMkLst>
        </pc:picChg>
        <pc:picChg chg="add mod">
          <ac:chgData name="게스트 사용자" userId="" providerId="Windows Live" clId="Web-{D2AACC3E-BB7A-480B-B67C-BF18BE40E3B5}" dt="2023-12-06T13:48:27.949" v="22" actId="1076"/>
          <ac:picMkLst>
            <pc:docMk/>
            <pc:sldMk cId="2014575235" sldId="2145707099"/>
            <ac:picMk id="8" creationId="{452848B9-D06E-85B3-429B-D9C09EB8729C}"/>
          </ac:picMkLst>
        </pc:picChg>
      </pc:sldChg>
      <pc:sldChg chg="addSp delSp modSp new del">
        <pc:chgData name="게스트 사용자" userId="" providerId="Windows Live" clId="Web-{D2AACC3E-BB7A-480B-B67C-BF18BE40E3B5}" dt="2023-12-06T13:49:58.951" v="301"/>
        <pc:sldMkLst>
          <pc:docMk/>
          <pc:sldMk cId="1667621087" sldId="2145707126"/>
        </pc:sldMkLst>
        <pc:spChg chg="del">
          <ac:chgData name="게스트 사용자" userId="" providerId="Windows Live" clId="Web-{D2AACC3E-BB7A-480B-B67C-BF18BE40E3B5}" dt="2023-12-06T13:48:51.668" v="25"/>
          <ac:spMkLst>
            <pc:docMk/>
            <pc:sldMk cId="1667621087" sldId="2145707126"/>
            <ac:spMk id="3" creationId="{C3B3C793-2119-EC68-546C-D019FF05A673}"/>
          </ac:spMkLst>
        </pc:spChg>
        <pc:graphicFrameChg chg="add mod ord modGraphic">
          <ac:chgData name="게스트 사용자" userId="" providerId="Windows Live" clId="Web-{D2AACC3E-BB7A-480B-B67C-BF18BE40E3B5}" dt="2023-12-06T13:49:21.341" v="289" actId="1076"/>
          <ac:graphicFrameMkLst>
            <pc:docMk/>
            <pc:sldMk cId="1667621087" sldId="2145707126"/>
            <ac:graphicFrameMk id="5" creationId="{FA413F12-A274-4E88-D3D6-FEAE6762F7D1}"/>
          </ac:graphicFrameMkLst>
        </pc:graphicFrameChg>
      </pc:sldChg>
      <pc:sldChg chg="addSp delSp add replId">
        <pc:chgData name="게스트 사용자" userId="" providerId="Windows Live" clId="Web-{D2AACC3E-BB7A-480B-B67C-BF18BE40E3B5}" dt="2023-12-06T13:49:55.811" v="300"/>
        <pc:sldMkLst>
          <pc:docMk/>
          <pc:sldMk cId="3894591827" sldId="2145707127"/>
        </pc:sldMkLst>
        <pc:graphicFrameChg chg="add">
          <ac:chgData name="게스트 사용자" userId="" providerId="Windows Live" clId="Web-{D2AACC3E-BB7A-480B-B67C-BF18BE40E3B5}" dt="2023-12-06T13:49:55.811" v="300"/>
          <ac:graphicFrameMkLst>
            <pc:docMk/>
            <pc:sldMk cId="3894591827" sldId="2145707127"/>
            <ac:graphicFrameMk id="3" creationId="{4369FBC6-80B4-C86C-719E-1A8A8130E991}"/>
          </ac:graphicFrameMkLst>
        </pc:graphicFrameChg>
        <pc:graphicFrameChg chg="del">
          <ac:chgData name="게스트 사용자" userId="" providerId="Windows Live" clId="Web-{D2AACC3E-BB7A-480B-B67C-BF18BE40E3B5}" dt="2023-12-06T13:49:32.060" v="291"/>
          <ac:graphicFrameMkLst>
            <pc:docMk/>
            <pc:sldMk cId="3894591827" sldId="2145707127"/>
            <ac:graphicFrameMk id="10" creationId="{D85A6B0C-CB85-97F6-8953-28BE062EE1E6}"/>
          </ac:graphicFrameMkLst>
        </pc:graphicFrameChg>
        <pc:picChg chg="del">
          <ac:chgData name="게스트 사용자" userId="" providerId="Windows Live" clId="Web-{D2AACC3E-BB7A-480B-B67C-BF18BE40E3B5}" dt="2023-12-06T13:49:33.279" v="293"/>
          <ac:picMkLst>
            <pc:docMk/>
            <pc:sldMk cId="3894591827" sldId="2145707127"/>
            <ac:picMk id="7" creationId="{68486F7D-3EE8-1260-3586-3174AEA06DF2}"/>
          </ac:picMkLst>
        </pc:picChg>
        <pc:picChg chg="del">
          <ac:chgData name="게스트 사용자" userId="" providerId="Windows Live" clId="Web-{D2AACC3E-BB7A-480B-B67C-BF18BE40E3B5}" dt="2023-12-06T13:49:32.060" v="292"/>
          <ac:picMkLst>
            <pc:docMk/>
            <pc:sldMk cId="3894591827" sldId="2145707127"/>
            <ac:picMk id="8" creationId="{452848B9-D06E-85B3-429B-D9C09EB8729C}"/>
          </ac:picMkLst>
        </pc:picChg>
      </pc:sldChg>
      <pc:sldChg chg="add del replId">
        <pc:chgData name="게스트 사용자" userId="" providerId="Windows Live" clId="Web-{D2AACC3E-BB7A-480B-B67C-BF18BE40E3B5}" dt="2023-12-06T13:49:34.966" v="295"/>
        <pc:sldMkLst>
          <pc:docMk/>
          <pc:sldMk cId="38793183" sldId="2145707128"/>
        </pc:sldMkLst>
      </pc:sldChg>
      <pc:sldChg chg="add del replId">
        <pc:chgData name="게스트 사용자" userId="" providerId="Windows Live" clId="Web-{D2AACC3E-BB7A-480B-B67C-BF18BE40E3B5}" dt="2023-12-06T13:49:39.842" v="297"/>
        <pc:sldMkLst>
          <pc:docMk/>
          <pc:sldMk cId="1367611642" sldId="2145707128"/>
        </pc:sldMkLst>
      </pc:sldChg>
      <pc:sldChg chg="add del replId">
        <pc:chgData name="게스트 사용자" userId="" providerId="Windows Live" clId="Web-{D2AACC3E-BB7A-480B-B67C-BF18BE40E3B5}" dt="2023-12-06T13:49:44.826" v="299"/>
        <pc:sldMkLst>
          <pc:docMk/>
          <pc:sldMk cId="3426223379" sldId="21457071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FB916-567A-0F4B-85E1-9F81643E7B41}" type="datetimeFigureOut">
              <a:rPr lang="en-US" smtClean="0"/>
              <a:t>12/18/23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93CA9-4EB2-7A4D-A6C3-98910D6F1266}" type="slidenum">
              <a:rPr lang="en-US" smtClean="0"/>
              <a:t>‹Nr.›</a:t>
            </a:fld>
            <a:endParaRPr lang="en-US"/>
          </a:p>
        </p:txBody>
      </p:sp>
    </p:spTree>
    <p:extLst>
      <p:ext uri="{BB962C8B-B14F-4D97-AF65-F5344CB8AC3E}">
        <p14:creationId xmlns:p14="http://schemas.microsoft.com/office/powerpoint/2010/main" val="1137178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Jihoon</a:t>
            </a:r>
            <a:r>
              <a:rPr lang="en-US">
                <a:cs typeface="Calibri"/>
              </a:rPr>
              <a:t>: Cost prediction, Quality Assurance, Team Scheduling, Presentations</a:t>
            </a:r>
          </a:p>
          <a:p>
            <a:r>
              <a:rPr lang="en-US">
                <a:cs typeface="Calibri"/>
              </a:rPr>
              <a:t>Tim: Designed architecture of the whole system. Implemented the chatbot system using various techniques such as state-machines. </a:t>
            </a:r>
            <a:endParaRPr lang="en-US"/>
          </a:p>
          <a:p>
            <a:r>
              <a:rPr lang="en-US">
                <a:cs typeface="Calibri"/>
              </a:rPr>
              <a:t>Sigurd: Created the UI, and built the interview evaluation system with </a:t>
            </a:r>
            <a:r>
              <a:rPr lang="en-US" err="1">
                <a:cs typeface="Calibri"/>
              </a:rPr>
              <a:t>Donghwa</a:t>
            </a:r>
            <a:endParaRPr lang="en-US">
              <a:cs typeface="Calibri"/>
            </a:endParaRPr>
          </a:p>
          <a:p>
            <a:r>
              <a:rPr lang="en-US" err="1">
                <a:cs typeface="Calibri"/>
              </a:rPr>
              <a:t>Jaehoon</a:t>
            </a:r>
            <a:r>
              <a:rPr lang="en-US">
                <a:cs typeface="Calibri"/>
              </a:rPr>
              <a:t>: Focused on the visual analysis components. </a:t>
            </a:r>
          </a:p>
          <a:p>
            <a:r>
              <a:rPr lang="en-US" err="1">
                <a:cs typeface="Calibri"/>
              </a:rPr>
              <a:t>Donghwa</a:t>
            </a:r>
            <a:r>
              <a:rPr lang="en-US">
                <a:cs typeface="Calibri"/>
              </a:rPr>
              <a:t>: Worked on the visual analysis feedback and overall evaluation system with Sigurd.</a:t>
            </a:r>
          </a:p>
        </p:txBody>
      </p:sp>
      <p:sp>
        <p:nvSpPr>
          <p:cNvPr id="4" name="Slide Number Placeholder 3"/>
          <p:cNvSpPr>
            <a:spLocks noGrp="1"/>
          </p:cNvSpPr>
          <p:nvPr>
            <p:ph type="sldNum" sz="quarter" idx="5"/>
          </p:nvPr>
        </p:nvSpPr>
        <p:spPr/>
        <p:txBody>
          <a:bodyPr/>
          <a:lstStyle/>
          <a:p>
            <a:fld id="{2FE93CA9-4EB2-7A4D-A6C3-98910D6F1266}" type="slidenum">
              <a:rPr lang="en-US" smtClean="0"/>
              <a:t>7</a:t>
            </a:fld>
            <a:endParaRPr lang="en-US"/>
          </a:p>
        </p:txBody>
      </p:sp>
    </p:spTree>
    <p:extLst>
      <p:ext uri="{BB962C8B-B14F-4D97-AF65-F5344CB8AC3E}">
        <p14:creationId xmlns:p14="http://schemas.microsoft.com/office/powerpoint/2010/main" val="326595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Seeing that the trivial approach did not work, we then brainstormed for a better solution. </a:t>
            </a:r>
            <a:r>
              <a:rPr lang="en-US" err="1"/>
              <a:t>Siggi</a:t>
            </a:r>
            <a:r>
              <a:rPr lang="en-US"/>
              <a:t> and I both previously applied to consulting jobs, and we realized that all cases generally follow a similar structure. This gave us the idea, why not model the case in a graph like structure and create a state-machine to follow the case. One example how such a graph could then look like is shown here on the right.</a:t>
            </a:r>
          </a:p>
          <a:p>
            <a:endParaRPr lang="en-US"/>
          </a:p>
          <a:p>
            <a:r>
              <a:rPr lang="en-US"/>
              <a:t>Practically all cases start with an introduction part and a framework part. After this we typically have around 3 questions. Sometimes these questions must be worked through sequentially but sometimes the order is not important. For example, here we have three Questions 1a and 1b which must be completed sequentially, and Question 2 which can either be completed before or after question 1. Finally, the case ends with a conclusion.</a:t>
            </a:r>
          </a:p>
          <a:p>
            <a:endParaRPr lang="en-US"/>
          </a:p>
          <a:p>
            <a:r>
              <a:rPr lang="en-US"/>
              <a:t>So what is not the big advantage of our approach. Due to using a state-machine, ChatGPT must no longer remember the full state of the interview, thus solving the issue of long-term dependency. Furthermore, our approach allows us to individually instruct ChatGPT for each section, allowing us to provide further information when necessary.</a:t>
            </a:r>
          </a:p>
        </p:txBody>
      </p:sp>
      <p:sp>
        <p:nvSpPr>
          <p:cNvPr id="4" name="Foliennummernplatzhalter 3"/>
          <p:cNvSpPr>
            <a:spLocks noGrp="1"/>
          </p:cNvSpPr>
          <p:nvPr>
            <p:ph type="sldNum" sz="quarter" idx="5"/>
          </p:nvPr>
        </p:nvSpPr>
        <p:spPr/>
        <p:txBody>
          <a:bodyPr/>
          <a:lstStyle/>
          <a:p>
            <a:fld id="{2FE93CA9-4EB2-7A4D-A6C3-98910D6F1266}" type="slidenum">
              <a:rPr lang="en-US" smtClean="0"/>
              <a:t>17</a:t>
            </a:fld>
            <a:endParaRPr lang="en-US"/>
          </a:p>
        </p:txBody>
      </p:sp>
    </p:spTree>
    <p:extLst>
      <p:ext uri="{BB962C8B-B14F-4D97-AF65-F5344CB8AC3E}">
        <p14:creationId xmlns:p14="http://schemas.microsoft.com/office/powerpoint/2010/main" val="1289337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 more detailed look as how the state machine guides ChatGPT through each section is shown on this slide. Each Section first starts with the Introduction. This is the point where we instruct ChatGPT with extra information such as the specific task, a reference solution, additional information and a definition of done.</a:t>
            </a:r>
          </a:p>
          <a:p>
            <a:endParaRPr lang="en-US"/>
          </a:p>
          <a:p>
            <a:r>
              <a:rPr lang="en-US"/>
              <a:t>Afterwards we then run the section. In a loop we first read the candidate input. ChatGPT is then tasked to evaluate if the section is completed. If it is not, we generate a response and wait for the next input. If the section is completed, we then initiate the transition. Here the candidate is first asked where he would like to continue. ChatGPT takes this input and compares it with the options from our case graph. If the candidate chose a suitable option, we will move there. Otherwise ChatGPT decides for an option which matches the flow of the interview and we continue there.</a:t>
            </a:r>
          </a:p>
        </p:txBody>
      </p:sp>
      <p:sp>
        <p:nvSpPr>
          <p:cNvPr id="4" name="Foliennummernplatzhalter 3"/>
          <p:cNvSpPr>
            <a:spLocks noGrp="1"/>
          </p:cNvSpPr>
          <p:nvPr>
            <p:ph type="sldNum" sz="quarter" idx="5"/>
          </p:nvPr>
        </p:nvSpPr>
        <p:spPr/>
        <p:txBody>
          <a:bodyPr/>
          <a:lstStyle/>
          <a:p>
            <a:fld id="{2FE93CA9-4EB2-7A4D-A6C3-98910D6F1266}" type="slidenum">
              <a:rPr lang="en-US" smtClean="0"/>
              <a:t>18</a:t>
            </a:fld>
            <a:endParaRPr lang="en-US"/>
          </a:p>
        </p:txBody>
      </p:sp>
    </p:spTree>
    <p:extLst>
      <p:ext uri="{BB962C8B-B14F-4D97-AF65-F5344CB8AC3E}">
        <p14:creationId xmlns:p14="http://schemas.microsoft.com/office/powerpoint/2010/main" val="3968246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Now let's continue with the second key component Speech To Text</a:t>
            </a:r>
          </a:p>
        </p:txBody>
      </p:sp>
      <p:sp>
        <p:nvSpPr>
          <p:cNvPr id="4" name="Foliennummernplatzhalter 3"/>
          <p:cNvSpPr>
            <a:spLocks noGrp="1"/>
          </p:cNvSpPr>
          <p:nvPr>
            <p:ph type="sldNum" sz="quarter" idx="5"/>
          </p:nvPr>
        </p:nvSpPr>
        <p:spPr/>
        <p:txBody>
          <a:bodyPr/>
          <a:lstStyle/>
          <a:p>
            <a:fld id="{2FE93CA9-4EB2-7A4D-A6C3-98910D6F1266}" type="slidenum">
              <a:rPr lang="en-US" smtClean="0"/>
              <a:t>19</a:t>
            </a:fld>
            <a:endParaRPr lang="en-US"/>
          </a:p>
        </p:txBody>
      </p:sp>
    </p:spTree>
    <p:extLst>
      <p:ext uri="{BB962C8B-B14F-4D97-AF65-F5344CB8AC3E}">
        <p14:creationId xmlns:p14="http://schemas.microsoft.com/office/powerpoint/2010/main" val="274916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The first question is of course, why did we even bother with implementing Speech-2-Text. For us the motivation was twofold. First, we strongly believe that a text input is closer to the real interview situation and thus a more suitable modality. Additionally, speech input allows us to gather more datapoints to holistically evaluate the candidate performance such as his clarity and whether he is speaking too fast.</a:t>
            </a:r>
          </a:p>
          <a:p>
            <a:endParaRPr lang="en-US"/>
          </a:p>
          <a:p>
            <a:r>
              <a:rPr lang="en-US"/>
              <a:t>As previously indicated when it came to the question of implementing speech-2-text we decided to use the service from google. We decided for this service because it allowed for stream-based real-time transcription. Furthermore, it provided additional metadata that allowed us to easily compute speed and clarity metrics.</a:t>
            </a:r>
          </a:p>
          <a:p>
            <a:endParaRPr lang="en-US"/>
          </a:p>
          <a:p>
            <a:r>
              <a:rPr lang="en-US"/>
              <a:t>One Challenge, however,  significantly increased the difficulty of implementing speech-to-text. This challenge was that google speech require a local file-system which is not available on client devices on the browser. To overcome this issue, we implemented an additional service to stream our response from the client to google cloud. The client connects to this service via </a:t>
            </a:r>
            <a:r>
              <a:rPr lang="en-US" err="1"/>
              <a:t>websockets</a:t>
            </a:r>
            <a:r>
              <a:rPr lang="en-US"/>
              <a:t>, and we deployed the service on </a:t>
            </a:r>
            <a:r>
              <a:rPr lang="en-US" b="1"/>
              <a:t>google cloud run </a:t>
            </a:r>
            <a:r>
              <a:rPr lang="en-US"/>
              <a:t>using Docker</a:t>
            </a:r>
          </a:p>
        </p:txBody>
      </p:sp>
      <p:sp>
        <p:nvSpPr>
          <p:cNvPr id="4" name="Foliennummernplatzhalter 3"/>
          <p:cNvSpPr>
            <a:spLocks noGrp="1"/>
          </p:cNvSpPr>
          <p:nvPr>
            <p:ph type="sldNum" sz="quarter" idx="5"/>
          </p:nvPr>
        </p:nvSpPr>
        <p:spPr/>
        <p:txBody>
          <a:bodyPr/>
          <a:lstStyle/>
          <a:p>
            <a:fld id="{2FE93CA9-4EB2-7A4D-A6C3-98910D6F1266}" type="slidenum">
              <a:rPr lang="en-US" smtClean="0"/>
              <a:t>20</a:t>
            </a:fld>
            <a:endParaRPr lang="en-US"/>
          </a:p>
        </p:txBody>
      </p:sp>
    </p:spTree>
    <p:extLst>
      <p:ext uri="{BB962C8B-B14F-4D97-AF65-F5344CB8AC3E}">
        <p14:creationId xmlns:p14="http://schemas.microsoft.com/office/powerpoint/2010/main" val="895604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FE93CA9-4EB2-7A4D-A6C3-98910D6F1266}" type="slidenum">
              <a:rPr lang="en-US" smtClean="0"/>
              <a:t>21</a:t>
            </a:fld>
            <a:endParaRPr lang="en-US"/>
          </a:p>
        </p:txBody>
      </p:sp>
    </p:spTree>
    <p:extLst>
      <p:ext uri="{BB962C8B-B14F-4D97-AF65-F5344CB8AC3E}">
        <p14:creationId xmlns:p14="http://schemas.microsoft.com/office/powerpoint/2010/main" val="2305691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FE93CA9-4EB2-7A4D-A6C3-98910D6F1266}" type="slidenum">
              <a:rPr lang="en-US" smtClean="0"/>
              <a:t>22</a:t>
            </a:fld>
            <a:endParaRPr lang="en-US"/>
          </a:p>
        </p:txBody>
      </p:sp>
    </p:spTree>
    <p:extLst>
      <p:ext uri="{BB962C8B-B14F-4D97-AF65-F5344CB8AC3E}">
        <p14:creationId xmlns:p14="http://schemas.microsoft.com/office/powerpoint/2010/main" val="4236904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FE93CA9-4EB2-7A4D-A6C3-98910D6F1266}" type="slidenum">
              <a:rPr lang="en-US" smtClean="0"/>
              <a:t>24</a:t>
            </a:fld>
            <a:endParaRPr lang="en-US"/>
          </a:p>
        </p:txBody>
      </p:sp>
    </p:spTree>
    <p:extLst>
      <p:ext uri="{BB962C8B-B14F-4D97-AF65-F5344CB8AC3E}">
        <p14:creationId xmlns:p14="http://schemas.microsoft.com/office/powerpoint/2010/main" val="3717080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FE93CA9-4EB2-7A4D-A6C3-98910D6F1266}" type="slidenum">
              <a:rPr lang="en-US" smtClean="0"/>
              <a:t>29</a:t>
            </a:fld>
            <a:endParaRPr lang="en-US"/>
          </a:p>
        </p:txBody>
      </p:sp>
    </p:spTree>
    <p:extLst>
      <p:ext uri="{BB962C8B-B14F-4D97-AF65-F5344CB8AC3E}">
        <p14:creationId xmlns:p14="http://schemas.microsoft.com/office/powerpoint/2010/main" val="267767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I’m </a:t>
            </a:r>
            <a:r>
              <a:rPr lang="en-US" altLang="ko-KR" err="1">
                <a:ea typeface="맑은 고딕"/>
              </a:rPr>
              <a:t>donghwa</a:t>
            </a:r>
            <a:r>
              <a:rPr lang="en-US" altLang="ko-KR">
                <a:ea typeface="맑은 고딕"/>
              </a:rPr>
              <a:t> from Team 7</a:t>
            </a:r>
            <a:endParaRPr lang="ko-KR">
              <a:ea typeface="맑은 고딕"/>
            </a:endParaRPr>
          </a:p>
          <a:p>
            <a:r>
              <a:rPr lang="en-US" altLang="ko-KR">
                <a:ea typeface="맑은 고딕"/>
              </a:rPr>
              <a:t>I’m </a:t>
            </a:r>
            <a:r>
              <a:rPr lang="en-US" altLang="ko-KR" err="1">
                <a:ea typeface="맑은 고딕"/>
              </a:rPr>
              <a:t>gonna</a:t>
            </a:r>
            <a:r>
              <a:rPr lang="en-US" altLang="ko-KR">
                <a:ea typeface="맑은 고딕"/>
              </a:rPr>
              <a:t> introduce our execution part.</a:t>
            </a:r>
            <a:endParaRPr lang="ko-KR">
              <a:ea typeface="맑은 고딕"/>
            </a:endParaRPr>
          </a:p>
          <a:p>
            <a:endParaRPr lang="en-US" altLang="ko-KR">
              <a:ea typeface="Calibri"/>
              <a:cs typeface="Calibri"/>
            </a:endParaRPr>
          </a:p>
        </p:txBody>
      </p:sp>
      <p:sp>
        <p:nvSpPr>
          <p:cNvPr id="4" name="슬라이드 번호 개체 틀 3"/>
          <p:cNvSpPr>
            <a:spLocks noGrp="1"/>
          </p:cNvSpPr>
          <p:nvPr>
            <p:ph type="sldNum" sz="quarter" idx="5"/>
          </p:nvPr>
        </p:nvSpPr>
        <p:spPr/>
        <p:txBody>
          <a:bodyPr/>
          <a:lstStyle/>
          <a:p>
            <a:fld id="{2FE93CA9-4EB2-7A4D-A6C3-98910D6F1266}" type="slidenum">
              <a:rPr lang="en-US" smtClean="0"/>
              <a:t>30</a:t>
            </a:fld>
            <a:endParaRPr lang="en-US"/>
          </a:p>
        </p:txBody>
      </p:sp>
    </p:spTree>
    <p:extLst>
      <p:ext uri="{BB962C8B-B14F-4D97-AF65-F5344CB8AC3E}">
        <p14:creationId xmlns:p14="http://schemas.microsoft.com/office/powerpoint/2010/main" val="4038207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There are two factors that make our team effective. </a:t>
            </a:r>
            <a:endParaRPr lang="ko-KR" altLang="en-US">
              <a:ea typeface="맑은 고딕" panose="020B0503020000020004" pitchFamily="34" charset="-127"/>
            </a:endParaRPr>
          </a:p>
          <a:p>
            <a:endParaRPr lang="en-US"/>
          </a:p>
          <a:p>
            <a:r>
              <a:rPr lang="en-US"/>
              <a:t>The first factor was weekly meetings In the weekly meeting, we discussed the results from the last week, decided the priorities on next week and split the parts based on individual skills and knowledge.</a:t>
            </a:r>
            <a:endParaRPr lang="ko-KR" altLang="en-US">
              <a:ea typeface="맑은 고딕" panose="020B0503020000020004" pitchFamily="34" charset="-127"/>
              <a:cs typeface="Calibri"/>
            </a:endParaRPr>
          </a:p>
          <a:p>
            <a:endParaRPr lang="en-US"/>
          </a:p>
          <a:p>
            <a:r>
              <a:rPr lang="en-US"/>
              <a:t>The second factor was effective tooling. We utilized a lot of tools for our cooperation. For example, </a:t>
            </a:r>
            <a:r>
              <a:rPr lang="en-US" err="1"/>
              <a:t>github</a:t>
            </a:r>
            <a:r>
              <a:rPr lang="en-US"/>
              <a:t> for code, shared </a:t>
            </a:r>
            <a:r>
              <a:rPr lang="en-US" err="1"/>
              <a:t>figma</a:t>
            </a:r>
            <a:r>
              <a:rPr lang="en-US"/>
              <a:t> for design, </a:t>
            </a:r>
            <a:r>
              <a:rPr lang="en-US" err="1"/>
              <a:t>drawio</a:t>
            </a:r>
            <a:r>
              <a:rPr lang="en-US"/>
              <a:t> for diagram, and lastly </a:t>
            </a:r>
            <a:r>
              <a:rPr lang="en-US" err="1"/>
              <a:t>kakaotalk</a:t>
            </a:r>
            <a:r>
              <a:rPr lang="en-US"/>
              <a:t> for our communication.</a:t>
            </a:r>
          </a:p>
          <a:p>
            <a:endParaRPr lang="en-US">
              <a:ea typeface="Calibri"/>
              <a:cs typeface="Calibri"/>
            </a:endParaRPr>
          </a:p>
        </p:txBody>
      </p:sp>
      <p:sp>
        <p:nvSpPr>
          <p:cNvPr id="4" name="Foliennummernplatzhalter 3"/>
          <p:cNvSpPr>
            <a:spLocks noGrp="1"/>
          </p:cNvSpPr>
          <p:nvPr>
            <p:ph type="sldNum" sz="quarter" idx="5"/>
          </p:nvPr>
        </p:nvSpPr>
        <p:spPr/>
        <p:txBody>
          <a:bodyPr/>
          <a:lstStyle/>
          <a:p>
            <a:fld id="{2FE93CA9-4EB2-7A4D-A6C3-98910D6F1266}" type="slidenum">
              <a:rPr lang="en-US" smtClean="0"/>
              <a:t>31</a:t>
            </a:fld>
            <a:endParaRPr lang="en-US"/>
          </a:p>
        </p:txBody>
      </p:sp>
    </p:spTree>
    <p:extLst>
      <p:ext uri="{BB962C8B-B14F-4D97-AF65-F5344CB8AC3E}">
        <p14:creationId xmlns:p14="http://schemas.microsoft.com/office/powerpoint/2010/main" val="401121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US"/>
              <a:t>Show Dashboard</a:t>
            </a:r>
          </a:p>
          <a:p>
            <a:pPr marL="685800" lvl="1" indent="-228600">
              <a:buAutoNum type="arabicPeriod"/>
            </a:pPr>
            <a:r>
              <a:rPr lang="en-US"/>
              <a:t>You can browse for cases</a:t>
            </a:r>
          </a:p>
          <a:p>
            <a:pPr marL="685800" lvl="1" indent="-228600">
              <a:buAutoNum type="arabicPeriod"/>
            </a:pPr>
            <a:r>
              <a:rPr lang="en-US"/>
              <a:t>Right now two but our software can handle much more. It takes 30 minutes to add new case</a:t>
            </a:r>
          </a:p>
          <a:p>
            <a:pPr marL="685800" lvl="1" indent="-228600">
              <a:buAutoNum type="arabicPeriod"/>
            </a:pPr>
            <a:endParaRPr lang="en-US"/>
          </a:p>
          <a:p>
            <a:pPr marL="228600" lvl="0" indent="-228600">
              <a:buAutoNum type="arabicPeriod"/>
            </a:pPr>
            <a:r>
              <a:rPr lang="en-US"/>
              <a:t>Start one Case</a:t>
            </a:r>
          </a:p>
        </p:txBody>
      </p:sp>
      <p:sp>
        <p:nvSpPr>
          <p:cNvPr id="4" name="Foliennummernplatzhalter 3"/>
          <p:cNvSpPr>
            <a:spLocks noGrp="1"/>
          </p:cNvSpPr>
          <p:nvPr>
            <p:ph type="sldNum" sz="quarter" idx="5"/>
          </p:nvPr>
        </p:nvSpPr>
        <p:spPr/>
        <p:txBody>
          <a:bodyPr/>
          <a:lstStyle/>
          <a:p>
            <a:fld id="{2FE93CA9-4EB2-7A4D-A6C3-98910D6F1266}" type="slidenum">
              <a:rPr lang="en-US" smtClean="0"/>
              <a:t>9</a:t>
            </a:fld>
            <a:endParaRPr lang="en-US"/>
          </a:p>
        </p:txBody>
      </p:sp>
    </p:spTree>
    <p:extLst>
      <p:ext uri="{BB962C8B-B14F-4D97-AF65-F5344CB8AC3E}">
        <p14:creationId xmlns:p14="http://schemas.microsoft.com/office/powerpoint/2010/main" val="498337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This is our project timeline. </a:t>
            </a:r>
            <a:endParaRPr lang="ko-KR" altLang="en-US">
              <a:ea typeface="맑은 고딕"/>
            </a:endParaRPr>
          </a:p>
          <a:p>
            <a:r>
              <a:rPr lang="en-US" altLang="ko-KR">
                <a:ea typeface="맑은 고딕"/>
              </a:rPr>
              <a:t>I should skip it because of the time limit. please have a look at it in the appendix.</a:t>
            </a:r>
            <a:endParaRPr lang="ko-KR">
              <a:ea typeface="맑은 고딕"/>
              <a:cs typeface="Calibri"/>
            </a:endParaRPr>
          </a:p>
        </p:txBody>
      </p:sp>
      <p:sp>
        <p:nvSpPr>
          <p:cNvPr id="4" name="슬라이드 번호 개체 틀 3"/>
          <p:cNvSpPr>
            <a:spLocks noGrp="1"/>
          </p:cNvSpPr>
          <p:nvPr>
            <p:ph type="sldNum" sz="quarter" idx="5"/>
          </p:nvPr>
        </p:nvSpPr>
        <p:spPr/>
        <p:txBody>
          <a:bodyPr/>
          <a:lstStyle/>
          <a:p>
            <a:fld id="{2FE93CA9-4EB2-7A4D-A6C3-98910D6F1266}" type="slidenum">
              <a:rPr lang="en-US" smtClean="0"/>
              <a:t>32</a:t>
            </a:fld>
            <a:endParaRPr lang="en-US"/>
          </a:p>
        </p:txBody>
      </p:sp>
    </p:spTree>
    <p:extLst>
      <p:ext uri="{BB962C8B-B14F-4D97-AF65-F5344CB8AC3E}">
        <p14:creationId xmlns:p14="http://schemas.microsoft.com/office/powerpoint/2010/main" val="11372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There were three component that we learned throughout the project.</a:t>
            </a:r>
            <a:endParaRPr lang="ko-KR">
              <a:ea typeface="맑은 고딕"/>
            </a:endParaRPr>
          </a:p>
          <a:p>
            <a:endParaRPr lang="en-US" altLang="ko-KR">
              <a:ea typeface="맑은 고딕"/>
            </a:endParaRPr>
          </a:p>
          <a:p>
            <a:r>
              <a:rPr lang="en-US" altLang="ko-KR">
                <a:ea typeface="맑은 고딕"/>
              </a:rPr>
              <a:t>First of all, in the ideation process, it's always good thing to spend time on searching topic and competitor solutions. Also we learned that it is important to verify that our product idea is sound and provide values.</a:t>
            </a:r>
            <a:endParaRPr lang="ko-KR">
              <a:ea typeface="맑은 고딕"/>
            </a:endParaRPr>
          </a:p>
          <a:p>
            <a:endParaRPr lang="en-US" altLang="ko-KR">
              <a:ea typeface="맑은 고딕"/>
            </a:endParaRPr>
          </a:p>
          <a:p>
            <a:r>
              <a:rPr lang="en-US" altLang="ko-KR">
                <a:ea typeface="맑은 고딕"/>
              </a:rPr>
              <a:t>Second, in the proof of concept, we should have verified functionality in the first draft. So we produced them in python code with simple command line interface application.</a:t>
            </a:r>
            <a:endParaRPr lang="ko-KR">
              <a:ea typeface="맑은 고딕"/>
            </a:endParaRPr>
          </a:p>
          <a:p>
            <a:r>
              <a:rPr lang="en-US" altLang="ko-KR">
                <a:ea typeface="맑은 고딕"/>
              </a:rPr>
              <a:t>We could fail fast and ensured that the solution is feasible.</a:t>
            </a:r>
            <a:endParaRPr lang="ko-KR">
              <a:ea typeface="맑은 고딕"/>
            </a:endParaRPr>
          </a:p>
          <a:p>
            <a:endParaRPr lang="en-US" altLang="ko-KR">
              <a:ea typeface="맑은 고딕"/>
            </a:endParaRPr>
          </a:p>
          <a:p>
            <a:r>
              <a:rPr lang="en-US" altLang="ko-KR">
                <a:ea typeface="맑은 고딕"/>
              </a:rPr>
              <a:t>The last one is the architecture. we chose the architecture based on the skills of our team members. The choice of the coding is also critical to allow all members to contribute to the code base. Of course, learning while doing requires more effort.</a:t>
            </a:r>
            <a:endParaRPr lang="ko-KR">
              <a:ea typeface="맑은 고딕"/>
              <a:cs typeface="Calibri"/>
            </a:endParaRPr>
          </a:p>
          <a:p>
            <a:endParaRPr lang="en-US" altLang="ko-KR">
              <a:ea typeface="Calibri"/>
              <a:cs typeface="Calibri"/>
            </a:endParaRPr>
          </a:p>
        </p:txBody>
      </p:sp>
      <p:sp>
        <p:nvSpPr>
          <p:cNvPr id="4" name="슬라이드 번호 개체 틀 3"/>
          <p:cNvSpPr>
            <a:spLocks noGrp="1"/>
          </p:cNvSpPr>
          <p:nvPr>
            <p:ph type="sldNum" sz="quarter" idx="5"/>
          </p:nvPr>
        </p:nvSpPr>
        <p:spPr/>
        <p:txBody>
          <a:bodyPr/>
          <a:lstStyle/>
          <a:p>
            <a:fld id="{2FE93CA9-4EB2-7A4D-A6C3-98910D6F1266}" type="slidenum">
              <a:rPr lang="en-US" smtClean="0"/>
              <a:t>33</a:t>
            </a:fld>
            <a:endParaRPr lang="en-US"/>
          </a:p>
        </p:txBody>
      </p:sp>
    </p:spTree>
    <p:extLst>
      <p:ext uri="{BB962C8B-B14F-4D97-AF65-F5344CB8AC3E}">
        <p14:creationId xmlns:p14="http://schemas.microsoft.com/office/powerpoint/2010/main" val="3065118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This is the last part, Future work.</a:t>
            </a:r>
            <a:endParaRPr lang="ko-KR">
              <a:ea typeface="맑은 고딕"/>
            </a:endParaRPr>
          </a:p>
          <a:p>
            <a:endParaRPr lang="ko-KR"/>
          </a:p>
        </p:txBody>
      </p:sp>
      <p:sp>
        <p:nvSpPr>
          <p:cNvPr id="4" name="슬라이드 번호 개체 틀 3"/>
          <p:cNvSpPr>
            <a:spLocks noGrp="1"/>
          </p:cNvSpPr>
          <p:nvPr>
            <p:ph type="sldNum" sz="quarter" idx="5"/>
          </p:nvPr>
        </p:nvSpPr>
        <p:spPr/>
        <p:txBody>
          <a:bodyPr/>
          <a:lstStyle/>
          <a:p>
            <a:fld id="{2FE93CA9-4EB2-7A4D-A6C3-98910D6F1266}" type="slidenum">
              <a:rPr lang="en-US" smtClean="0"/>
              <a:t>34</a:t>
            </a:fld>
            <a:endParaRPr lang="en-US"/>
          </a:p>
        </p:txBody>
      </p:sp>
    </p:spTree>
    <p:extLst>
      <p:ext uri="{BB962C8B-B14F-4D97-AF65-F5344CB8AC3E}">
        <p14:creationId xmlns:p14="http://schemas.microsoft.com/office/powerpoint/2010/main" val="1316359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I think we have three ideas to improve our product.</a:t>
            </a:r>
            <a:endParaRPr lang="ko-KR"/>
          </a:p>
          <a:p>
            <a:endParaRPr lang="en-US"/>
          </a:p>
          <a:p>
            <a:r>
              <a:rPr lang="en-US" altLang="ko-KR">
                <a:ea typeface="맑은 고딕"/>
              </a:rPr>
              <a:t>First, we can improve the chat quality by introducing second LLM to evaluate responses before showing to the candidate.</a:t>
            </a:r>
            <a:endParaRPr lang="ko-KR">
              <a:ea typeface="맑은 고딕"/>
            </a:endParaRPr>
          </a:p>
          <a:p>
            <a:r>
              <a:rPr lang="en-US" altLang="ko-KR">
                <a:ea typeface="맑은 고딕"/>
              </a:rPr>
              <a:t>Secondly, we can add more cases. We only have two cases yet but we can manually add to the library. It takes about 30 mins per case.</a:t>
            </a:r>
            <a:endParaRPr lang="ko-KR">
              <a:ea typeface="맑은 고딕"/>
            </a:endParaRPr>
          </a:p>
          <a:p>
            <a:r>
              <a:rPr lang="en-US" altLang="ko-KR">
                <a:ea typeface="맑은 고딕"/>
              </a:rPr>
              <a:t>Lastly, with more datapoints we can improve the evaluation results, like including sentiment, tones and poses.</a:t>
            </a:r>
            <a:endParaRPr lang="ko-KR">
              <a:ea typeface="맑은 고딕"/>
            </a:endParaRPr>
          </a:p>
          <a:p>
            <a:endParaRPr lang="en-US" altLang="ko-KR"/>
          </a:p>
          <a:p>
            <a:endParaRPr lang="en-US" altLang="ko-KR">
              <a:ea typeface="Calibri"/>
              <a:cs typeface="Calibri"/>
            </a:endParaRPr>
          </a:p>
        </p:txBody>
      </p:sp>
      <p:sp>
        <p:nvSpPr>
          <p:cNvPr id="4" name="슬라이드 번호 개체 틀 3"/>
          <p:cNvSpPr>
            <a:spLocks noGrp="1"/>
          </p:cNvSpPr>
          <p:nvPr>
            <p:ph type="sldNum" sz="quarter" idx="5"/>
          </p:nvPr>
        </p:nvSpPr>
        <p:spPr/>
        <p:txBody>
          <a:bodyPr/>
          <a:lstStyle/>
          <a:p>
            <a:fld id="{2FE93CA9-4EB2-7A4D-A6C3-98910D6F1266}" type="slidenum">
              <a:rPr lang="en-US" smtClean="0"/>
              <a:t>35</a:t>
            </a:fld>
            <a:endParaRPr lang="en-US"/>
          </a:p>
        </p:txBody>
      </p:sp>
    </p:spTree>
    <p:extLst>
      <p:ext uri="{BB962C8B-B14F-4D97-AF65-F5344CB8AC3E}">
        <p14:creationId xmlns:p14="http://schemas.microsoft.com/office/powerpoint/2010/main" val="3935534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Hello everyone I am Tim and I want to start my showing you the architecture of our product</a:t>
            </a:r>
          </a:p>
        </p:txBody>
      </p:sp>
      <p:sp>
        <p:nvSpPr>
          <p:cNvPr id="4" name="Foliennummernplatzhalter 3"/>
          <p:cNvSpPr>
            <a:spLocks noGrp="1"/>
          </p:cNvSpPr>
          <p:nvPr>
            <p:ph type="sldNum" sz="quarter" idx="5"/>
          </p:nvPr>
        </p:nvSpPr>
        <p:spPr/>
        <p:txBody>
          <a:bodyPr/>
          <a:lstStyle/>
          <a:p>
            <a:fld id="{2FE93CA9-4EB2-7A4D-A6C3-98910D6F1266}" type="slidenum">
              <a:rPr lang="en-US" smtClean="0"/>
              <a:t>10</a:t>
            </a:fld>
            <a:endParaRPr lang="en-US"/>
          </a:p>
        </p:txBody>
      </p:sp>
    </p:spTree>
    <p:extLst>
      <p:ext uri="{BB962C8B-B14F-4D97-AF65-F5344CB8AC3E}">
        <p14:creationId xmlns:p14="http://schemas.microsoft.com/office/powerpoint/2010/main" val="201204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First, I want to talk about the factors we considered when deciding for our architecture. For us there were three key factors. </a:t>
            </a:r>
          </a:p>
          <a:p>
            <a:endParaRPr lang="en-US"/>
          </a:p>
          <a:p>
            <a:r>
              <a:rPr lang="en-US"/>
              <a:t>The first one was to move fast, this especially meant that we were looking to use similar technologies throughout the whole project. In our example this was typescript both in the front and in the backend. </a:t>
            </a:r>
          </a:p>
          <a:p>
            <a:endParaRPr lang="en-US"/>
          </a:p>
          <a:p>
            <a:r>
              <a:rPr lang="en-US"/>
              <a:t>The second factor was a good developer experience. Again typescript was the natural choice here due to automatic </a:t>
            </a:r>
            <a:r>
              <a:rPr lang="en-US" err="1"/>
              <a:t>typehints</a:t>
            </a:r>
            <a:r>
              <a:rPr lang="en-US"/>
              <a:t>, furthermore we wanted </a:t>
            </a:r>
            <a:r>
              <a:rPr lang="en-US" err="1"/>
              <a:t>typesafety</a:t>
            </a:r>
            <a:r>
              <a:rPr lang="en-US"/>
              <a:t> between front, and backend, which we achieved by using TRPC instead of a Rest API. </a:t>
            </a:r>
          </a:p>
          <a:p>
            <a:endParaRPr lang="en-US"/>
          </a:p>
          <a:p>
            <a:r>
              <a:rPr lang="en-US"/>
              <a:t>Finally, costs are always a major factor to consider, so we decided for services that are cheap and offer generous free tiers to allow us to scale to the first thousand's customers completely for free.</a:t>
            </a:r>
          </a:p>
        </p:txBody>
      </p:sp>
      <p:sp>
        <p:nvSpPr>
          <p:cNvPr id="4" name="Foliennummernplatzhalter 3"/>
          <p:cNvSpPr>
            <a:spLocks noGrp="1"/>
          </p:cNvSpPr>
          <p:nvPr>
            <p:ph type="sldNum" sz="quarter" idx="5"/>
          </p:nvPr>
        </p:nvSpPr>
        <p:spPr/>
        <p:txBody>
          <a:bodyPr/>
          <a:lstStyle/>
          <a:p>
            <a:fld id="{2FE93CA9-4EB2-7A4D-A6C3-98910D6F1266}" type="slidenum">
              <a:rPr lang="en-US" smtClean="0"/>
              <a:t>11</a:t>
            </a:fld>
            <a:endParaRPr lang="en-US"/>
          </a:p>
        </p:txBody>
      </p:sp>
    </p:spTree>
    <p:extLst>
      <p:ext uri="{BB962C8B-B14F-4D97-AF65-F5344CB8AC3E}">
        <p14:creationId xmlns:p14="http://schemas.microsoft.com/office/powerpoint/2010/main" val="403001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The full architecture can now be seem in this diagram. For building our Application we decided to use the Framework </a:t>
            </a:r>
            <a:r>
              <a:rPr lang="en-US" err="1"/>
              <a:t>NextJs</a:t>
            </a:r>
            <a:r>
              <a:rPr lang="en-US"/>
              <a:t>. Within this framework the frontend code was written in React with Tailwind for consistent styling. Our Backend consist of 4 key components. Authentication for which we are using the service CLERK, Database where we are using MySQL hosted on Planet Scale. Computer Vision and the Chatbot Language Model part. Frontend and Backend are connected with TRPC instead of REST which guarantees </a:t>
            </a:r>
            <a:r>
              <a:rPr lang="en-US" err="1"/>
              <a:t>typesafety</a:t>
            </a:r>
            <a:r>
              <a:rPr lang="en-US"/>
              <a:t> and is just generally a better developer experience in my opinion</a:t>
            </a:r>
          </a:p>
          <a:p>
            <a:endParaRPr lang="en-US"/>
          </a:p>
          <a:p>
            <a:r>
              <a:rPr lang="en-US"/>
              <a:t>Finally, we had to build an external service for speech to text. This component is based on googles speech-to-text engine and is deployed via docker on google cloud. Out Website and Text-2-Speech are connected </a:t>
            </a:r>
            <a:r>
              <a:rPr lang="en-US" err="1"/>
              <a:t>websockets</a:t>
            </a:r>
            <a:r>
              <a:rPr lang="en-US"/>
              <a:t>.</a:t>
            </a:r>
          </a:p>
        </p:txBody>
      </p:sp>
      <p:sp>
        <p:nvSpPr>
          <p:cNvPr id="4" name="Foliennummernplatzhalter 3"/>
          <p:cNvSpPr>
            <a:spLocks noGrp="1"/>
          </p:cNvSpPr>
          <p:nvPr>
            <p:ph type="sldNum" sz="quarter" idx="5"/>
          </p:nvPr>
        </p:nvSpPr>
        <p:spPr/>
        <p:txBody>
          <a:bodyPr/>
          <a:lstStyle/>
          <a:p>
            <a:fld id="{2FE93CA9-4EB2-7A4D-A6C3-98910D6F1266}" type="slidenum">
              <a:rPr lang="en-US" smtClean="0"/>
              <a:t>12</a:t>
            </a:fld>
            <a:endParaRPr lang="en-US"/>
          </a:p>
        </p:txBody>
      </p:sp>
    </p:spTree>
    <p:extLst>
      <p:ext uri="{BB962C8B-B14F-4D97-AF65-F5344CB8AC3E}">
        <p14:creationId xmlns:p14="http://schemas.microsoft.com/office/powerpoint/2010/main" val="428928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Now after this more high-level overview we want to go more into detail on our four main features</a:t>
            </a:r>
          </a:p>
        </p:txBody>
      </p:sp>
      <p:sp>
        <p:nvSpPr>
          <p:cNvPr id="4" name="Foliennummernplatzhalter 3"/>
          <p:cNvSpPr>
            <a:spLocks noGrp="1"/>
          </p:cNvSpPr>
          <p:nvPr>
            <p:ph type="sldNum" sz="quarter" idx="5"/>
          </p:nvPr>
        </p:nvSpPr>
        <p:spPr/>
        <p:txBody>
          <a:bodyPr/>
          <a:lstStyle/>
          <a:p>
            <a:fld id="{2FE93CA9-4EB2-7A4D-A6C3-98910D6F1266}" type="slidenum">
              <a:rPr lang="en-US" smtClean="0"/>
              <a:t>13</a:t>
            </a:fld>
            <a:endParaRPr lang="en-US"/>
          </a:p>
        </p:txBody>
      </p:sp>
    </p:spTree>
    <p:extLst>
      <p:ext uri="{BB962C8B-B14F-4D97-AF65-F5344CB8AC3E}">
        <p14:creationId xmlns:p14="http://schemas.microsoft.com/office/powerpoint/2010/main" val="2314776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As we can see here these features are the </a:t>
            </a:r>
            <a:r>
              <a:rPr lang="en-US" b="1"/>
              <a:t>Chatbot</a:t>
            </a:r>
            <a:r>
              <a:rPr lang="en-US"/>
              <a:t>, </a:t>
            </a:r>
            <a:r>
              <a:rPr lang="en-US" b="1"/>
              <a:t>Speech to Text</a:t>
            </a:r>
            <a:r>
              <a:rPr lang="en-US"/>
              <a:t>, </a:t>
            </a:r>
            <a:r>
              <a:rPr lang="en-US" b="1"/>
              <a:t>Image Guided Emotion Analysis </a:t>
            </a:r>
            <a:r>
              <a:rPr lang="en-US"/>
              <a:t>and finally </a:t>
            </a:r>
            <a:r>
              <a:rPr lang="en-US" b="1"/>
              <a:t>Case Evaluation</a:t>
            </a:r>
          </a:p>
        </p:txBody>
      </p:sp>
      <p:sp>
        <p:nvSpPr>
          <p:cNvPr id="4" name="Foliennummernplatzhalter 3"/>
          <p:cNvSpPr>
            <a:spLocks noGrp="1"/>
          </p:cNvSpPr>
          <p:nvPr>
            <p:ph type="sldNum" sz="quarter" idx="5"/>
          </p:nvPr>
        </p:nvSpPr>
        <p:spPr/>
        <p:txBody>
          <a:bodyPr/>
          <a:lstStyle/>
          <a:p>
            <a:fld id="{2FE93CA9-4EB2-7A4D-A6C3-98910D6F1266}" type="slidenum">
              <a:rPr lang="en-US" smtClean="0"/>
              <a:t>14</a:t>
            </a:fld>
            <a:endParaRPr lang="en-US"/>
          </a:p>
        </p:txBody>
      </p:sp>
    </p:spTree>
    <p:extLst>
      <p:ext uri="{BB962C8B-B14F-4D97-AF65-F5344CB8AC3E}">
        <p14:creationId xmlns:p14="http://schemas.microsoft.com/office/powerpoint/2010/main" val="2400814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Let me start with the </a:t>
            </a:r>
            <a:r>
              <a:rPr lang="en-US" b="1"/>
              <a:t>Chatbot</a:t>
            </a:r>
          </a:p>
        </p:txBody>
      </p:sp>
      <p:sp>
        <p:nvSpPr>
          <p:cNvPr id="4" name="Foliennummernplatzhalter 3"/>
          <p:cNvSpPr>
            <a:spLocks noGrp="1"/>
          </p:cNvSpPr>
          <p:nvPr>
            <p:ph type="sldNum" sz="quarter" idx="5"/>
          </p:nvPr>
        </p:nvSpPr>
        <p:spPr/>
        <p:txBody>
          <a:bodyPr/>
          <a:lstStyle/>
          <a:p>
            <a:fld id="{2FE93CA9-4EB2-7A4D-A6C3-98910D6F1266}" type="slidenum">
              <a:rPr lang="en-US" smtClean="0"/>
              <a:t>15</a:t>
            </a:fld>
            <a:endParaRPr lang="en-US"/>
          </a:p>
        </p:txBody>
      </p:sp>
    </p:spTree>
    <p:extLst>
      <p:ext uri="{BB962C8B-B14F-4D97-AF65-F5344CB8AC3E}">
        <p14:creationId xmlns:p14="http://schemas.microsoft.com/office/powerpoint/2010/main" val="3930968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What we want to emphasize in this section is the complexity of actually </a:t>
            </a:r>
            <a:r>
              <a:rPr lang="en-US" err="1"/>
              <a:t>bulding</a:t>
            </a:r>
            <a:r>
              <a:rPr lang="en-US"/>
              <a:t> the chatbot. The naïve approach to solve our problem would probably be to just prompt ChatGPT once and then let it do all the work. This could look something like shown here on the left. Basically, we first tell it the situation, then we tell it about the case, give a reference solution and finally start the case.</a:t>
            </a:r>
          </a:p>
          <a:p>
            <a:endParaRPr lang="en-US"/>
          </a:p>
          <a:p>
            <a:r>
              <a:rPr lang="en-US"/>
              <a:t>At the beginning we experimented with an approach like this but it did not work well. The biggest issue was that ChatGPT struggled with the long-term dependencies within an interview and was not able to properly follow the flow of the interview from start to finish. Furthermore this approach was very involved when it came to prompt tuning and did not gave us enough control to influence how the case is completed.</a:t>
            </a:r>
          </a:p>
        </p:txBody>
      </p:sp>
      <p:sp>
        <p:nvSpPr>
          <p:cNvPr id="4" name="Foliennummernplatzhalter 3"/>
          <p:cNvSpPr>
            <a:spLocks noGrp="1"/>
          </p:cNvSpPr>
          <p:nvPr>
            <p:ph type="sldNum" sz="quarter" idx="5"/>
          </p:nvPr>
        </p:nvSpPr>
        <p:spPr/>
        <p:txBody>
          <a:bodyPr/>
          <a:lstStyle/>
          <a:p>
            <a:fld id="{2FE93CA9-4EB2-7A4D-A6C3-98910D6F1266}" type="slidenum">
              <a:rPr lang="en-US" smtClean="0"/>
              <a:t>16</a:t>
            </a:fld>
            <a:endParaRPr lang="en-US"/>
          </a:p>
        </p:txBody>
      </p:sp>
    </p:spTree>
    <p:extLst>
      <p:ext uri="{BB962C8B-B14F-4D97-AF65-F5344CB8AC3E}">
        <p14:creationId xmlns:p14="http://schemas.microsoft.com/office/powerpoint/2010/main" val="231445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934617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833443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557568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EE5FD-21F8-430B-A6FE-337A6A4261A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5BF1266-0229-A509-65A1-A36375E05F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93C9768-DDDB-24A0-6D5A-A31CAB63A174}"/>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5" name="Fußzeilenplatzhalter 4">
            <a:extLst>
              <a:ext uri="{FF2B5EF4-FFF2-40B4-BE49-F238E27FC236}">
                <a16:creationId xmlns:a16="http://schemas.microsoft.com/office/drawing/2014/main" id="{1303732C-F64A-6ABC-84D0-1A50024672C7}"/>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FCE5DDC-0F85-6445-A310-3D8AFA54BCA6}"/>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863723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CE7838-DC30-D3A8-A5A1-E9E9D95ABE09}"/>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D545ED4B-8AD2-70BC-5C9C-D120DB79E9C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C473557D-AF6A-005E-DDC7-C6A8A36FF266}"/>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5" name="Fußzeilenplatzhalter 4">
            <a:extLst>
              <a:ext uri="{FF2B5EF4-FFF2-40B4-BE49-F238E27FC236}">
                <a16:creationId xmlns:a16="http://schemas.microsoft.com/office/drawing/2014/main" id="{915BF30C-BFCB-1C5E-3B9E-076D54A7ACB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1C4BB73-B8D8-222D-B3A0-EF5209F347F3}"/>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1547949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58C772-A362-134D-CC18-E6E2E9C931B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7C058770-4499-D15C-4C43-72DC4CF8BE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16E2BD-CE93-D047-A9CE-9E4B99B835F7}"/>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5" name="Fußzeilenplatzhalter 4">
            <a:extLst>
              <a:ext uri="{FF2B5EF4-FFF2-40B4-BE49-F238E27FC236}">
                <a16:creationId xmlns:a16="http://schemas.microsoft.com/office/drawing/2014/main" id="{5E7535EB-2838-5B2B-0AC2-B5A614C7CF65}"/>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D7BD0201-29DF-1AE0-4052-F7CEC6F19812}"/>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2860150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C80D3-3A46-CAF5-CC38-37BC2D3C299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21F6AF24-5E41-526C-2AE8-79374364C6F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191E0A5-6000-DB3B-1B8F-E434BA458E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5EA8631-8D09-24FA-1F6F-E6F89E349A80}"/>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6" name="Fußzeilenplatzhalter 5">
            <a:extLst>
              <a:ext uri="{FF2B5EF4-FFF2-40B4-BE49-F238E27FC236}">
                <a16:creationId xmlns:a16="http://schemas.microsoft.com/office/drawing/2014/main" id="{7ED94CDC-49C5-CCB8-D232-E5A9AC22293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7EB2E321-52A2-F8E8-F567-0C8EEA7565C3}"/>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3586896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E38594-155D-66A6-55D7-4158418E1BEF}"/>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E1BCE833-2932-69B5-A0DF-14662AF589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9BB84D3-37B6-3EA5-D003-D5DBECE8626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1571F2EE-8741-1040-9B4B-9F350785F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07DD698-7278-02C1-4C7B-01E4938F8AF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A66384D7-6426-B172-D8E8-1EE53CB87B7F}"/>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8" name="Fußzeilenplatzhalter 7">
            <a:extLst>
              <a:ext uri="{FF2B5EF4-FFF2-40B4-BE49-F238E27FC236}">
                <a16:creationId xmlns:a16="http://schemas.microsoft.com/office/drawing/2014/main" id="{0C5E8892-77BA-120B-8563-C3FCA2174520}"/>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61D4688A-EC5F-9BB1-F555-F6A9B3E7E0CD}"/>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2313412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E6AFD-F4C2-0566-F10A-F36F402D3B50}"/>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F8FB66D6-D698-3DDC-318D-83CA28EB60E2}"/>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4" name="Fußzeilenplatzhalter 3">
            <a:extLst>
              <a:ext uri="{FF2B5EF4-FFF2-40B4-BE49-F238E27FC236}">
                <a16:creationId xmlns:a16="http://schemas.microsoft.com/office/drawing/2014/main" id="{13AFA11F-F2F9-877C-CE07-3C354A75642C}"/>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C8AC3FED-F091-AF69-0F59-9CA64680AFD3}"/>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4216637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4A2E27A-08C3-900C-2FFF-C3E543A69F3F}"/>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3" name="Fußzeilenplatzhalter 2">
            <a:extLst>
              <a:ext uri="{FF2B5EF4-FFF2-40B4-BE49-F238E27FC236}">
                <a16:creationId xmlns:a16="http://schemas.microsoft.com/office/drawing/2014/main" id="{F3C9058D-BD79-304D-96B5-0D0B9C4D35EA}"/>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575DB7F3-6195-7266-9292-923A8E6039DA}"/>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3805888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F1C24-AE5A-0610-468E-6690C7861A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38550BD6-1311-5CFB-63BE-1BB11E8EB9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5E67C422-5FF7-DF5F-C845-E9C850AB7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E94ABAB-5193-E497-6B87-530F40510F2D}"/>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6" name="Fußzeilenplatzhalter 5">
            <a:extLst>
              <a:ext uri="{FF2B5EF4-FFF2-40B4-BE49-F238E27FC236}">
                <a16:creationId xmlns:a16="http://schemas.microsoft.com/office/drawing/2014/main" id="{67CFE0C4-2EB9-018C-B04B-0D12BE375DA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EDC6340-E4EA-F04D-5769-83812042E519}"/>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3381807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794349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EEDF8-22A9-91CF-BF43-C27DC29700A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1A2B47D4-EBFD-F69E-EC32-B1555DFB5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727362E0-1E19-4136-2F72-69D165C49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61CDA32-E0D0-2775-A4B5-AAD5FFB8AC07}"/>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6" name="Fußzeilenplatzhalter 5">
            <a:extLst>
              <a:ext uri="{FF2B5EF4-FFF2-40B4-BE49-F238E27FC236}">
                <a16:creationId xmlns:a16="http://schemas.microsoft.com/office/drawing/2014/main" id="{8AD64903-55F8-193F-95AB-3BDD95C9F1D6}"/>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1221353A-A862-F0D2-0476-F037753A4FAB}"/>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3039089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5BBFFB-D099-5F98-EB5A-8CE665DFD07B}"/>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A753B29-8B85-B37F-F3EC-EFBFF7F9068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E007441-FB3A-DFC2-A45B-21E712E407EF}"/>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5" name="Fußzeilenplatzhalter 4">
            <a:extLst>
              <a:ext uri="{FF2B5EF4-FFF2-40B4-BE49-F238E27FC236}">
                <a16:creationId xmlns:a16="http://schemas.microsoft.com/office/drawing/2014/main" id="{5D3F085D-2C3F-51C2-EAA2-4D8F799BFB6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920F849E-AFAC-72FF-A9FC-3C0B7251B865}"/>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36336640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2A9180B-B72C-76C5-3D87-B278036484A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B70F9460-B6BB-AC62-5365-BB9B3811378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A15BB0C-E738-7FDD-834A-EC0EAA958095}"/>
              </a:ext>
            </a:extLst>
          </p:cNvPr>
          <p:cNvSpPr>
            <a:spLocks noGrp="1"/>
          </p:cNvSpPr>
          <p:nvPr>
            <p:ph type="dt" sz="half" idx="10"/>
          </p:nvPr>
        </p:nvSpPr>
        <p:spPr/>
        <p:txBody>
          <a:bodyPr/>
          <a:lstStyle/>
          <a:p>
            <a:fld id="{2AEB21F4-32D9-B845-8575-9A0C5EBA8E65}" type="datetimeFigureOut">
              <a:rPr lang="en-US" smtClean="0"/>
              <a:t>12/18/23</a:t>
            </a:fld>
            <a:endParaRPr lang="en-US"/>
          </a:p>
        </p:txBody>
      </p:sp>
      <p:sp>
        <p:nvSpPr>
          <p:cNvPr id="5" name="Fußzeilenplatzhalter 4">
            <a:extLst>
              <a:ext uri="{FF2B5EF4-FFF2-40B4-BE49-F238E27FC236}">
                <a16:creationId xmlns:a16="http://schemas.microsoft.com/office/drawing/2014/main" id="{EDD27A6F-3BD6-7EEC-EFC3-0D62FC0465CE}"/>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BEF12575-622D-11EE-3179-982FD41C85E0}"/>
              </a:ext>
            </a:extLst>
          </p:cNvPr>
          <p:cNvSpPr>
            <a:spLocks noGrp="1"/>
          </p:cNvSpPr>
          <p:nvPr>
            <p:ph type="sldNum" sz="quarter" idx="12"/>
          </p:nvPr>
        </p:nvSpPr>
        <p:spPr/>
        <p:txBody>
          <a:bodyPr/>
          <a:lstStyle/>
          <a:p>
            <a:fld id="{6939F489-4518-4245-8DEA-249D5B578E05}" type="slidenum">
              <a:rPr lang="en-US" smtClean="0"/>
              <a:t>‹Nr.›</a:t>
            </a:fld>
            <a:endParaRPr lang="en-US"/>
          </a:p>
        </p:txBody>
      </p:sp>
    </p:spTree>
    <p:extLst>
      <p:ext uri="{BB962C8B-B14F-4D97-AF65-F5344CB8AC3E}">
        <p14:creationId xmlns:p14="http://schemas.microsoft.com/office/powerpoint/2010/main" val="170776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96470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25650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9823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520986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528854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849390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188842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12/18/23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a:p>
        </p:txBody>
      </p:sp>
    </p:spTree>
    <p:extLst>
      <p:ext uri="{BB962C8B-B14F-4D97-AF65-F5344CB8AC3E}">
        <p14:creationId xmlns:p14="http://schemas.microsoft.com/office/powerpoint/2010/main" val="852447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AC36ED4-B38B-1BEA-1A20-8C027286D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BD4DA55B-9200-BF1F-D624-48782314A4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FF743E38-317D-0C86-29B6-646C9F99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B21F4-32D9-B845-8575-9A0C5EBA8E65}" type="datetimeFigureOut">
              <a:rPr lang="en-US" smtClean="0"/>
              <a:t>12/18/23</a:t>
            </a:fld>
            <a:endParaRPr lang="en-US"/>
          </a:p>
        </p:txBody>
      </p:sp>
      <p:sp>
        <p:nvSpPr>
          <p:cNvPr id="5" name="Fußzeilenplatzhalter 4">
            <a:extLst>
              <a:ext uri="{FF2B5EF4-FFF2-40B4-BE49-F238E27FC236}">
                <a16:creationId xmlns:a16="http://schemas.microsoft.com/office/drawing/2014/main" id="{8666DE13-85C5-1F34-CA6D-41D50BF66F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7923972A-C4D8-51F0-9666-5E4CA1F69C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39F489-4518-4245-8DEA-249D5B578E05}" type="slidenum">
              <a:rPr lang="en-US" smtClean="0"/>
              <a:t>‹Nr.›</a:t>
            </a:fld>
            <a:endParaRPr lang="en-US"/>
          </a:p>
        </p:txBody>
      </p:sp>
    </p:spTree>
    <p:extLst>
      <p:ext uri="{BB962C8B-B14F-4D97-AF65-F5344CB8AC3E}">
        <p14:creationId xmlns:p14="http://schemas.microsoft.com/office/powerpoint/2010/main" val="41783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notesSlide" Target="../notesSlides/notesSlide5.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7.xml"/><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8.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2.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jpe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F257F0F-3946-3DFE-6D29-3E2B5A1B6C18}"/>
              </a:ext>
            </a:extLst>
          </p:cNvPr>
          <p:cNvSpPr/>
          <p:nvPr/>
        </p:nvSpPr>
        <p:spPr>
          <a:xfrm>
            <a:off x="0" y="1172082"/>
            <a:ext cx="12192000" cy="4778112"/>
          </a:xfrm>
          <a:prstGeom prst="rect">
            <a:avLst/>
          </a:prstGeom>
          <a:solidFill>
            <a:srgbClr val="3B8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9AE4826D-AB78-0B00-CECC-B52D7E53FE97}"/>
              </a:ext>
            </a:extLst>
          </p:cNvPr>
          <p:cNvSpPr/>
          <p:nvPr/>
        </p:nvSpPr>
        <p:spPr>
          <a:xfrm>
            <a:off x="936149" y="2662354"/>
            <a:ext cx="1761708" cy="1761708"/>
          </a:xfrm>
          <a:prstGeom prst="ellipse">
            <a:avLst/>
          </a:prstGeom>
          <a:noFill/>
          <a:ln w="244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0" b="1"/>
          </a:p>
        </p:txBody>
      </p:sp>
      <p:sp>
        <p:nvSpPr>
          <p:cNvPr id="6" name="Textplatzhalter 11">
            <a:extLst>
              <a:ext uri="{FF2B5EF4-FFF2-40B4-BE49-F238E27FC236}">
                <a16:creationId xmlns:a16="http://schemas.microsoft.com/office/drawing/2014/main" id="{D106CCFD-FFAC-D8CD-085F-59DC75EF2094}"/>
              </a:ext>
            </a:extLst>
          </p:cNvPr>
          <p:cNvSpPr txBox="1">
            <a:spLocks/>
          </p:cNvSpPr>
          <p:nvPr/>
        </p:nvSpPr>
        <p:spPr>
          <a:xfrm>
            <a:off x="3656467" y="3086008"/>
            <a:ext cx="7414945" cy="914400"/>
          </a:xfrm>
          <a:prstGeom prst="rect">
            <a:avLst/>
          </a:prstGeom>
        </p:spPr>
        <p:txBody>
          <a:bodyPr vert="horz" lIns="91440" tIns="45720" rIns="91440" bIns="45720" rtlCol="0" anchor="ctr" anchorCtr="0">
            <a:normAutofit/>
          </a:bodyPr>
          <a:lstStyle>
            <a:defPPr>
              <a:defRPr lang="de-DE"/>
            </a:defPPr>
            <a:lvl1pPr marL="0" indent="0" algn="l" defTabSz="914400" rtl="0" eaLnBrk="1" latinLnBrk="0" hangingPunct="1">
              <a:buNone/>
              <a:defRPr sz="3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Motivation</a:t>
            </a:r>
          </a:p>
        </p:txBody>
      </p:sp>
      <p:sp>
        <p:nvSpPr>
          <p:cNvPr id="7" name="Textplatzhalter 13">
            <a:extLst>
              <a:ext uri="{FF2B5EF4-FFF2-40B4-BE49-F238E27FC236}">
                <a16:creationId xmlns:a16="http://schemas.microsoft.com/office/drawing/2014/main" id="{03C573C3-F614-B2BC-2307-7A3B12F7818C}"/>
              </a:ext>
            </a:extLst>
          </p:cNvPr>
          <p:cNvSpPr txBox="1">
            <a:spLocks/>
          </p:cNvSpPr>
          <p:nvPr/>
        </p:nvSpPr>
        <p:spPr>
          <a:xfrm>
            <a:off x="1359803" y="2899418"/>
            <a:ext cx="914400" cy="1323439"/>
          </a:xfrm>
          <a:prstGeom prst="rect">
            <a:avLst/>
          </a:prstGeom>
        </p:spPr>
        <p:txBody>
          <a:bodyPr vert="horz" lIns="91440" tIns="45720" rIns="91440" bIns="45720" rtlCol="0" anchor="ctr" anchorCtr="0">
            <a:spAutoFit/>
          </a:bodyPr>
          <a:lstStyle>
            <a:defPPr>
              <a:defRPr lang="de-DE"/>
            </a:defPPr>
            <a:lvl1pPr marL="0" indent="0" algn="ctr" defTabSz="914400" rtl="0" eaLnBrk="1" latinLnBrk="0" hangingPunct="1">
              <a:buNone/>
              <a:defRPr sz="8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A</a:t>
            </a:r>
          </a:p>
        </p:txBody>
      </p:sp>
    </p:spTree>
    <p:extLst>
      <p:ext uri="{BB962C8B-B14F-4D97-AF65-F5344CB8AC3E}">
        <p14:creationId xmlns:p14="http://schemas.microsoft.com/office/powerpoint/2010/main" val="1521063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F257F0F-3946-3DFE-6D29-3E2B5A1B6C18}"/>
              </a:ext>
            </a:extLst>
          </p:cNvPr>
          <p:cNvSpPr/>
          <p:nvPr/>
        </p:nvSpPr>
        <p:spPr>
          <a:xfrm>
            <a:off x="0" y="1172082"/>
            <a:ext cx="12192000" cy="4778112"/>
          </a:xfrm>
          <a:prstGeom prst="rect">
            <a:avLst/>
          </a:prstGeom>
          <a:solidFill>
            <a:srgbClr val="3B8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9AE4826D-AB78-0B00-CECC-B52D7E53FE97}"/>
              </a:ext>
            </a:extLst>
          </p:cNvPr>
          <p:cNvSpPr/>
          <p:nvPr/>
        </p:nvSpPr>
        <p:spPr>
          <a:xfrm>
            <a:off x="936149" y="2662354"/>
            <a:ext cx="1761708" cy="1761708"/>
          </a:xfrm>
          <a:prstGeom prst="ellipse">
            <a:avLst/>
          </a:prstGeom>
          <a:noFill/>
          <a:ln w="244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0" b="1"/>
          </a:p>
        </p:txBody>
      </p:sp>
      <p:sp>
        <p:nvSpPr>
          <p:cNvPr id="6" name="Textplatzhalter 11">
            <a:extLst>
              <a:ext uri="{FF2B5EF4-FFF2-40B4-BE49-F238E27FC236}">
                <a16:creationId xmlns:a16="http://schemas.microsoft.com/office/drawing/2014/main" id="{D106CCFD-FFAC-D8CD-085F-59DC75EF2094}"/>
              </a:ext>
            </a:extLst>
          </p:cNvPr>
          <p:cNvSpPr txBox="1">
            <a:spLocks/>
          </p:cNvSpPr>
          <p:nvPr/>
        </p:nvSpPr>
        <p:spPr>
          <a:xfrm>
            <a:off x="3656467" y="3086008"/>
            <a:ext cx="7414945" cy="914400"/>
          </a:xfrm>
          <a:prstGeom prst="rect">
            <a:avLst/>
          </a:prstGeom>
        </p:spPr>
        <p:txBody>
          <a:bodyPr vert="horz" lIns="91440" tIns="45720" rIns="91440" bIns="45720" rtlCol="0" anchor="ctr" anchorCtr="0">
            <a:normAutofit/>
          </a:bodyPr>
          <a:lstStyle>
            <a:defPPr>
              <a:defRPr lang="de-DE"/>
            </a:defPPr>
            <a:lvl1pPr marL="0" indent="0" algn="l" defTabSz="914400" rtl="0" eaLnBrk="1" latinLnBrk="0" hangingPunct="1">
              <a:buNone/>
              <a:defRPr sz="3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Architecture</a:t>
            </a:r>
          </a:p>
        </p:txBody>
      </p:sp>
      <p:sp>
        <p:nvSpPr>
          <p:cNvPr id="7" name="Textplatzhalter 13">
            <a:extLst>
              <a:ext uri="{FF2B5EF4-FFF2-40B4-BE49-F238E27FC236}">
                <a16:creationId xmlns:a16="http://schemas.microsoft.com/office/drawing/2014/main" id="{03C573C3-F614-B2BC-2307-7A3B12F7818C}"/>
              </a:ext>
            </a:extLst>
          </p:cNvPr>
          <p:cNvSpPr txBox="1">
            <a:spLocks/>
          </p:cNvSpPr>
          <p:nvPr/>
        </p:nvSpPr>
        <p:spPr>
          <a:xfrm>
            <a:off x="1359803" y="2899418"/>
            <a:ext cx="914400" cy="1323439"/>
          </a:xfrm>
          <a:prstGeom prst="rect">
            <a:avLst/>
          </a:prstGeom>
        </p:spPr>
        <p:txBody>
          <a:bodyPr vert="horz" lIns="91440" tIns="45720" rIns="91440" bIns="45720" rtlCol="0" anchor="ctr" anchorCtr="0">
            <a:spAutoFit/>
          </a:bodyPr>
          <a:lstStyle>
            <a:defPPr>
              <a:defRPr lang="de-DE"/>
            </a:defPPr>
            <a:lvl1pPr marL="0" indent="0" algn="ctr" defTabSz="914400" rtl="0" eaLnBrk="1" latinLnBrk="0" hangingPunct="1">
              <a:buNone/>
              <a:defRPr sz="8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C</a:t>
            </a:r>
          </a:p>
        </p:txBody>
      </p:sp>
      <p:pic>
        <p:nvPicPr>
          <p:cNvPr id="13" name="Audio 12">
            <a:extLst>
              <a:ext uri="{FF2B5EF4-FFF2-40B4-BE49-F238E27FC236}">
                <a16:creationId xmlns:a16="http://schemas.microsoft.com/office/drawing/2014/main" id="{99352B14-15E6-3D85-61E5-E49F2B8C15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82158676"/>
      </p:ext>
    </p:extLst>
  </p:cSld>
  <p:clrMapOvr>
    <a:masterClrMapping/>
  </p:clrMapOvr>
  <mc:AlternateContent xmlns:mc="http://schemas.openxmlformats.org/markup-compatibility/2006" xmlns:p14="http://schemas.microsoft.com/office/powerpoint/2010/main">
    <mc:Choice Requires="p14">
      <p:transition spd="slow" p14:dur="2000" advTm="5305"/>
    </mc:Choice>
    <mc:Fallback xmlns="">
      <p:transition spd="slow" advTm="5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28600"/>
            <a:ext cx="10389870" cy="584775"/>
          </a:xfrm>
          <a:prstGeom prst="rect">
            <a:avLst/>
          </a:prstGeom>
          <a:noFill/>
        </p:spPr>
        <p:txBody>
          <a:bodyPr wrap="square" lIns="91440" tIns="45720" rIns="91440" bIns="45720" rtlCol="0" anchor="t">
            <a:spAutoFit/>
          </a:bodyPr>
          <a:lstStyle/>
          <a:p>
            <a:r>
              <a:rPr lang="en-US" sz="3200" b="1">
                <a:latin typeface="Segoe UI" panose="020B0502040204020203" pitchFamily="34" charset="0"/>
                <a:cs typeface="Segoe UI" panose="020B0502040204020203" pitchFamily="34" charset="0"/>
              </a:rPr>
              <a:t>Three Factors when Deciding for an Architecture</a:t>
            </a:r>
          </a:p>
        </p:txBody>
      </p:sp>
      <p:grpSp>
        <p:nvGrpSpPr>
          <p:cNvPr id="7" name="Group 30">
            <a:extLst>
              <a:ext uri="{FF2B5EF4-FFF2-40B4-BE49-F238E27FC236}">
                <a16:creationId xmlns:a16="http://schemas.microsoft.com/office/drawing/2014/main" id="{93737627-B8D8-6256-1EF0-614A3F5B8397}"/>
              </a:ext>
            </a:extLst>
          </p:cNvPr>
          <p:cNvGrpSpPr/>
          <p:nvPr/>
        </p:nvGrpSpPr>
        <p:grpSpPr>
          <a:xfrm>
            <a:off x="8594800" y="3842236"/>
            <a:ext cx="3018080" cy="1419172"/>
            <a:chOff x="1032015" y="4513001"/>
            <a:chExt cx="3018080" cy="1419172"/>
          </a:xfrm>
        </p:grpSpPr>
        <p:sp>
          <p:nvSpPr>
            <p:cNvPr id="8" name="TextBox 9">
              <a:extLst>
                <a:ext uri="{FF2B5EF4-FFF2-40B4-BE49-F238E27FC236}">
                  <a16:creationId xmlns:a16="http://schemas.microsoft.com/office/drawing/2014/main" id="{345AE160-9FD8-496E-332E-3B7E8905847B}"/>
                </a:ext>
              </a:extLst>
            </p:cNvPr>
            <p:cNvSpPr txBox="1"/>
            <p:nvPr/>
          </p:nvSpPr>
          <p:spPr>
            <a:xfrm>
              <a:off x="1032015" y="4513001"/>
              <a:ext cx="1112805" cy="400110"/>
            </a:xfrm>
            <a:prstGeom prst="rect">
              <a:avLst/>
            </a:prstGeom>
            <a:noFill/>
          </p:spPr>
          <p:txBody>
            <a:bodyPr wrap="none" rtlCol="0">
              <a:spAutoFit/>
            </a:bodyPr>
            <a:lstStyle/>
            <a:p>
              <a:r>
                <a:rPr lang="en-US" sz="2000" b="1">
                  <a:latin typeface="Segoe UI" panose="020B0502040204020203" pitchFamily="34" charset="0"/>
                  <a:ea typeface="Noto Sans SemiBold" panose="020B0702040504020204" pitchFamily="34" charset="0"/>
                  <a:cs typeface="Segoe UI" panose="020B0502040204020203" pitchFamily="34" charset="0"/>
                </a:rPr>
                <a:t>3. Costs</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sp>
          <p:nvSpPr>
            <p:cNvPr id="9" name="TextBox 10">
              <a:extLst>
                <a:ext uri="{FF2B5EF4-FFF2-40B4-BE49-F238E27FC236}">
                  <a16:creationId xmlns:a16="http://schemas.microsoft.com/office/drawing/2014/main" id="{64644EE5-CFFD-D2B8-F97B-1703A7F9751C}"/>
                </a:ext>
              </a:extLst>
            </p:cNvPr>
            <p:cNvSpPr txBox="1"/>
            <p:nvPr/>
          </p:nvSpPr>
          <p:spPr>
            <a:xfrm>
              <a:off x="1032015" y="4913111"/>
              <a:ext cx="3018080" cy="1019062"/>
            </a:xfrm>
            <a:prstGeom prst="rect">
              <a:avLst/>
            </a:prstGeom>
            <a:noFill/>
          </p:spPr>
          <p:txBody>
            <a:bodyPr wrap="square" lIns="91440" tIns="45720" rIns="91440" bIns="45720" rtlCol="0" anchor="t">
              <a:spAutoFit/>
            </a:bodyPr>
            <a:lstStyle/>
            <a:p>
              <a:pPr>
                <a:lnSpc>
                  <a:spcPct val="130000"/>
                </a:lnSpc>
              </a:pPr>
              <a:r>
                <a:rPr lang="en-IN" sz="1600">
                  <a:latin typeface="Segoe UI" panose="020B0502040204020203" pitchFamily="34" charset="0"/>
                  <a:ea typeface="Noto Sans"/>
                  <a:cs typeface="Segoe UI" panose="020B0502040204020203" pitchFamily="34" charset="0"/>
                </a:rPr>
                <a:t>Low Prices and </a:t>
              </a:r>
              <a:r>
                <a:rPr lang="en-IN" sz="1600" b="1">
                  <a:latin typeface="Segoe UI" panose="020B0502040204020203" pitchFamily="34" charset="0"/>
                  <a:ea typeface="Noto Sans"/>
                  <a:cs typeface="Segoe UI" panose="020B0502040204020203" pitchFamily="34" charset="0"/>
                </a:rPr>
                <a:t>Generous Free Tiers</a:t>
              </a:r>
              <a:r>
                <a:rPr lang="en-IN" sz="1600">
                  <a:latin typeface="Segoe UI" panose="020B0502040204020203" pitchFamily="34" charset="0"/>
                  <a:ea typeface="Noto Sans"/>
                  <a:cs typeface="Segoe UI" panose="020B0502040204020203" pitchFamily="34" charset="0"/>
                </a:rPr>
                <a:t> to cheaply scale to the first thousand customers</a:t>
              </a:r>
            </a:p>
          </p:txBody>
        </p:sp>
      </p:grpSp>
      <p:grpSp>
        <p:nvGrpSpPr>
          <p:cNvPr id="10" name="Group 28">
            <a:extLst>
              <a:ext uri="{FF2B5EF4-FFF2-40B4-BE49-F238E27FC236}">
                <a16:creationId xmlns:a16="http://schemas.microsoft.com/office/drawing/2014/main" id="{CFBC135B-DAD4-E93D-BA61-35D94B4A9FE7}"/>
              </a:ext>
            </a:extLst>
          </p:cNvPr>
          <p:cNvGrpSpPr/>
          <p:nvPr/>
        </p:nvGrpSpPr>
        <p:grpSpPr>
          <a:xfrm>
            <a:off x="4639035" y="3844254"/>
            <a:ext cx="3236237" cy="1419172"/>
            <a:chOff x="4118115" y="2798501"/>
            <a:chExt cx="3144874" cy="1419172"/>
          </a:xfrm>
        </p:grpSpPr>
        <p:sp>
          <p:nvSpPr>
            <p:cNvPr id="11" name="TextBox 7">
              <a:extLst>
                <a:ext uri="{FF2B5EF4-FFF2-40B4-BE49-F238E27FC236}">
                  <a16:creationId xmlns:a16="http://schemas.microsoft.com/office/drawing/2014/main" id="{4E6552F5-D26F-3249-22BC-78221D5A7100}"/>
                </a:ext>
              </a:extLst>
            </p:cNvPr>
            <p:cNvSpPr txBox="1"/>
            <p:nvPr/>
          </p:nvSpPr>
          <p:spPr>
            <a:xfrm>
              <a:off x="4118115" y="2798501"/>
              <a:ext cx="2999101" cy="400110"/>
            </a:xfrm>
            <a:prstGeom prst="rect">
              <a:avLst/>
            </a:prstGeom>
            <a:noFill/>
          </p:spPr>
          <p:txBody>
            <a:bodyPr wrap="none" rtlCol="0">
              <a:spAutoFit/>
            </a:bodyPr>
            <a:lstStyle/>
            <a:p>
              <a:r>
                <a:rPr lang="en-US" sz="2000" b="1">
                  <a:latin typeface="Segoe UI" panose="020B0502040204020203" pitchFamily="34" charset="0"/>
                  <a:ea typeface="Noto Sans SemiBold" panose="020B0702040504020204" pitchFamily="34" charset="0"/>
                  <a:cs typeface="Segoe UI" panose="020B0502040204020203" pitchFamily="34" charset="0"/>
                </a:rPr>
                <a:t>2. Developer Experience</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sp>
          <p:nvSpPr>
            <p:cNvPr id="12" name="TextBox 8">
              <a:extLst>
                <a:ext uri="{FF2B5EF4-FFF2-40B4-BE49-F238E27FC236}">
                  <a16:creationId xmlns:a16="http://schemas.microsoft.com/office/drawing/2014/main" id="{653D04A8-DF18-77BD-B1D4-290A919D08EC}"/>
                </a:ext>
              </a:extLst>
            </p:cNvPr>
            <p:cNvSpPr txBox="1"/>
            <p:nvPr/>
          </p:nvSpPr>
          <p:spPr>
            <a:xfrm>
              <a:off x="4118116" y="3198611"/>
              <a:ext cx="3144873" cy="1019062"/>
            </a:xfrm>
            <a:prstGeom prst="rect">
              <a:avLst/>
            </a:prstGeom>
            <a:noFill/>
          </p:spPr>
          <p:txBody>
            <a:bodyPr wrap="square" lIns="91440" tIns="45720" rIns="91440" bIns="45720" rtlCol="0" anchor="t">
              <a:spAutoFit/>
            </a:bodyPr>
            <a:lstStyle/>
            <a:p>
              <a:pPr>
                <a:lnSpc>
                  <a:spcPct val="130000"/>
                </a:lnSpc>
              </a:pPr>
              <a:r>
                <a:rPr lang="en-US" sz="1600">
                  <a:latin typeface="Segoe UI" panose="020B0502040204020203" pitchFamily="34" charset="0"/>
                  <a:ea typeface="Noto Sans"/>
                  <a:cs typeface="Segoe UI" panose="020B0502040204020203" pitchFamily="34" charset="0"/>
                </a:rPr>
                <a:t>Full </a:t>
              </a:r>
              <a:r>
                <a:rPr lang="en-US" sz="1600" b="1" err="1">
                  <a:latin typeface="Segoe UI" panose="020B0502040204020203" pitchFamily="34" charset="0"/>
                  <a:ea typeface="Noto Sans"/>
                  <a:cs typeface="Segoe UI" panose="020B0502040204020203" pitchFamily="34" charset="0"/>
                </a:rPr>
                <a:t>Typesafety</a:t>
              </a:r>
              <a:r>
                <a:rPr lang="en-US" sz="1600">
                  <a:latin typeface="Segoe UI" panose="020B0502040204020203" pitchFamily="34" charset="0"/>
                  <a:ea typeface="Noto Sans"/>
                  <a:cs typeface="Segoe UI" panose="020B0502040204020203" pitchFamily="34" charset="0"/>
                </a:rPr>
                <a:t> and automatically generated </a:t>
              </a:r>
              <a:r>
                <a:rPr lang="en-US" sz="1600" b="1">
                  <a:latin typeface="Segoe UI" panose="020B0502040204020203" pitchFamily="34" charset="0"/>
                  <a:ea typeface="Noto Sans"/>
                  <a:cs typeface="Segoe UI" panose="020B0502040204020203" pitchFamily="34" charset="0"/>
                </a:rPr>
                <a:t>Type</a:t>
              </a:r>
              <a:r>
                <a:rPr lang="en-US" sz="1600">
                  <a:latin typeface="Segoe UI" panose="020B0502040204020203" pitchFamily="34" charset="0"/>
                  <a:ea typeface="Noto Sans"/>
                  <a:cs typeface="Segoe UI" panose="020B0502040204020203" pitchFamily="34" charset="0"/>
                </a:rPr>
                <a:t> hints to prevent Bugs and support Developers</a:t>
              </a:r>
              <a:endParaRPr lang="en-IN" sz="1600">
                <a:latin typeface="Segoe UI" panose="020B0502040204020203" pitchFamily="34" charset="0"/>
                <a:ea typeface="Noto Sans"/>
                <a:cs typeface="Segoe UI" panose="020B0502040204020203" pitchFamily="34" charset="0"/>
              </a:endParaRPr>
            </a:p>
          </p:txBody>
        </p:sp>
      </p:grpSp>
      <p:grpSp>
        <p:nvGrpSpPr>
          <p:cNvPr id="13" name="Group 31">
            <a:extLst>
              <a:ext uri="{FF2B5EF4-FFF2-40B4-BE49-F238E27FC236}">
                <a16:creationId xmlns:a16="http://schemas.microsoft.com/office/drawing/2014/main" id="{80FD610B-511C-90E5-8A87-7435631688DA}"/>
              </a:ext>
            </a:extLst>
          </p:cNvPr>
          <p:cNvGrpSpPr/>
          <p:nvPr/>
        </p:nvGrpSpPr>
        <p:grpSpPr>
          <a:xfrm>
            <a:off x="962284" y="3842236"/>
            <a:ext cx="2800910" cy="1739259"/>
            <a:chOff x="1032015" y="2798501"/>
            <a:chExt cx="2800910" cy="1739259"/>
          </a:xfrm>
        </p:grpSpPr>
        <p:sp>
          <p:nvSpPr>
            <p:cNvPr id="14" name="TextBox 5">
              <a:extLst>
                <a:ext uri="{FF2B5EF4-FFF2-40B4-BE49-F238E27FC236}">
                  <a16:creationId xmlns:a16="http://schemas.microsoft.com/office/drawing/2014/main" id="{8F8E0F2A-8835-CE96-E4A5-D19356F32FE9}"/>
                </a:ext>
              </a:extLst>
            </p:cNvPr>
            <p:cNvSpPr txBox="1"/>
            <p:nvPr/>
          </p:nvSpPr>
          <p:spPr>
            <a:xfrm>
              <a:off x="1032015" y="2798501"/>
              <a:ext cx="1945148" cy="400110"/>
            </a:xfrm>
            <a:prstGeom prst="rect">
              <a:avLst/>
            </a:prstGeom>
            <a:noFill/>
          </p:spPr>
          <p:txBody>
            <a:bodyPr wrap="none" rtlCol="0">
              <a:spAutoFit/>
            </a:bodyPr>
            <a:lstStyle/>
            <a:p>
              <a:r>
                <a:rPr lang="en-US" sz="2000" b="1" dirty="0">
                  <a:latin typeface="Segoe UI" panose="020B0502040204020203" pitchFamily="34" charset="0"/>
                  <a:ea typeface="Noto Sans SemiBold" panose="020B0702040504020204" pitchFamily="34" charset="0"/>
                  <a:cs typeface="Segoe UI" panose="020B0502040204020203" pitchFamily="34" charset="0"/>
                </a:rPr>
                <a:t>1. Moving Fast</a:t>
              </a:r>
              <a:endParaRPr lang="en-IN" sz="2000" b="1" dirty="0">
                <a:latin typeface="Segoe UI" panose="020B0502040204020203" pitchFamily="34" charset="0"/>
                <a:ea typeface="Noto Sans SemiBold" panose="020B0702040504020204" pitchFamily="34" charset="0"/>
                <a:cs typeface="Segoe UI" panose="020B0502040204020203" pitchFamily="34" charset="0"/>
              </a:endParaRPr>
            </a:p>
          </p:txBody>
        </p:sp>
        <p:sp>
          <p:nvSpPr>
            <p:cNvPr id="15" name="TextBox 6">
              <a:extLst>
                <a:ext uri="{FF2B5EF4-FFF2-40B4-BE49-F238E27FC236}">
                  <a16:creationId xmlns:a16="http://schemas.microsoft.com/office/drawing/2014/main" id="{08B3F51D-089A-52F3-BAFB-42487B378DCF}"/>
                </a:ext>
              </a:extLst>
            </p:cNvPr>
            <p:cNvSpPr txBox="1"/>
            <p:nvPr/>
          </p:nvSpPr>
          <p:spPr>
            <a:xfrm>
              <a:off x="1032015" y="3198611"/>
              <a:ext cx="2800910" cy="1339149"/>
            </a:xfrm>
            <a:prstGeom prst="rect">
              <a:avLst/>
            </a:prstGeom>
            <a:noFill/>
          </p:spPr>
          <p:txBody>
            <a:bodyPr wrap="square" rtlCol="0">
              <a:spAutoFit/>
            </a:bodyPr>
            <a:lstStyle/>
            <a:p>
              <a:pPr>
                <a:lnSpc>
                  <a:spcPct val="130000"/>
                </a:lnSpc>
              </a:pPr>
              <a:r>
                <a:rPr lang="en-US" sz="1600" b="1">
                  <a:latin typeface="Segoe UI" panose="020B0502040204020203" pitchFamily="34" charset="0"/>
                  <a:ea typeface="Noto Sans" panose="020B0502040504020204" pitchFamily="34" charset="0"/>
                  <a:cs typeface="Segoe UI" panose="020B0502040204020203" pitchFamily="34" charset="0"/>
                </a:rPr>
                <a:t>Similar Technologies </a:t>
              </a:r>
              <a:r>
                <a:rPr lang="en-US" sz="1600">
                  <a:latin typeface="Segoe UI" panose="020B0502040204020203" pitchFamily="34" charset="0"/>
                  <a:ea typeface="Noto Sans" panose="020B0502040504020204" pitchFamily="34" charset="0"/>
                  <a:cs typeface="Segoe UI" panose="020B0502040204020203" pitchFamily="34" charset="0"/>
                </a:rPr>
                <a:t>in Frontend and Backend so </a:t>
              </a:r>
              <a:r>
                <a:rPr lang="en-US" sz="1600" b="1">
                  <a:latin typeface="Segoe UI" panose="020B0502040204020203" pitchFamily="34" charset="0"/>
                  <a:ea typeface="Noto Sans" panose="020B0502040504020204" pitchFamily="34" charset="0"/>
                  <a:cs typeface="Segoe UI" panose="020B0502040204020203" pitchFamily="34" charset="0"/>
                </a:rPr>
                <a:t>everyone can participate </a:t>
              </a:r>
              <a:r>
                <a:rPr lang="en-US" sz="1600">
                  <a:latin typeface="Segoe UI" panose="020B0502040204020203" pitchFamily="34" charset="0"/>
                  <a:ea typeface="Noto Sans" panose="020B0502040504020204" pitchFamily="34" charset="0"/>
                  <a:cs typeface="Segoe UI" panose="020B0502040204020203" pitchFamily="34" charset="0"/>
                </a:rPr>
                <a:t>everywhere</a:t>
              </a:r>
              <a:endParaRPr lang="en-IN" sz="1600">
                <a:latin typeface="Segoe UI" panose="020B0502040204020203" pitchFamily="34" charset="0"/>
                <a:ea typeface="Noto Sans" panose="020B0502040504020204" pitchFamily="34" charset="0"/>
                <a:cs typeface="Segoe UI" panose="020B0502040204020203" pitchFamily="34" charset="0"/>
              </a:endParaRPr>
            </a:p>
          </p:txBody>
        </p:sp>
      </p:grpSp>
      <p:pic>
        <p:nvPicPr>
          <p:cNvPr id="17" name="Picture 4" descr="Management ">
            <a:extLst>
              <a:ext uri="{FF2B5EF4-FFF2-40B4-BE49-F238E27FC236}">
                <a16:creationId xmlns:a16="http://schemas.microsoft.com/office/drawing/2014/main" id="{087AD146-D220-872F-4C23-8D902C03F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7374" y="2287801"/>
            <a:ext cx="1262421" cy="12624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lock ">
            <a:extLst>
              <a:ext uri="{FF2B5EF4-FFF2-40B4-BE49-F238E27FC236}">
                <a16:creationId xmlns:a16="http://schemas.microsoft.com/office/drawing/2014/main" id="{DF4DC464-D5E8-8B91-19FC-55E791378D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17" y="2286622"/>
            <a:ext cx="1263600" cy="1263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ave money ">
            <a:extLst>
              <a:ext uri="{FF2B5EF4-FFF2-40B4-BE49-F238E27FC236}">
                <a16:creationId xmlns:a16="http://schemas.microsoft.com/office/drawing/2014/main" id="{D9A9A70A-0E17-42DD-E2D2-B6C6F13583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2629" y="2286622"/>
            <a:ext cx="1262421" cy="1262421"/>
          </a:xfrm>
          <a:prstGeom prst="rect">
            <a:avLst/>
          </a:prstGeom>
          <a:noFill/>
          <a:extLst>
            <a:ext uri="{909E8E84-426E-40DD-AFC4-6F175D3DCCD1}">
              <a14:hiddenFill xmlns:a14="http://schemas.microsoft.com/office/drawing/2010/main">
                <a:solidFill>
                  <a:srgbClr val="FFFFFF"/>
                </a:solidFill>
              </a14:hiddenFill>
            </a:ext>
          </a:extLst>
        </p:spPr>
      </p:pic>
      <p:pic>
        <p:nvPicPr>
          <p:cNvPr id="42" name="Audio 41">
            <a:extLst>
              <a:ext uri="{FF2B5EF4-FFF2-40B4-BE49-F238E27FC236}">
                <a16:creationId xmlns:a16="http://schemas.microsoft.com/office/drawing/2014/main" id="{C551FB8B-E519-3B3D-FCD0-6303374C981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1835817"/>
      </p:ext>
    </p:extLst>
  </p:cSld>
  <p:clrMapOvr>
    <a:masterClrMapping/>
  </p:clrMapOvr>
  <mc:AlternateContent xmlns:mc="http://schemas.openxmlformats.org/markup-compatibility/2006" xmlns:p14="http://schemas.microsoft.com/office/powerpoint/2010/main">
    <mc:Choice Requires="p14">
      <p:transition spd="slow" p14:dur="2000" advTm="46836"/>
    </mc:Choice>
    <mc:Fallback xmlns="">
      <p:transition spd="slow" advTm="46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8836" x="9974263" y="50800"/>
          <p14:tracePt t="8848" x="9888538" y="177800"/>
          <p14:tracePt t="8859" x="9753600" y="312738"/>
          <p14:tracePt t="8862" x="9626600" y="414338"/>
          <p14:tracePt t="8875" x="9398000" y="642938"/>
          <p14:tracePt t="8887" x="9278938" y="754063"/>
          <p14:tracePt t="8898" x="9177338" y="889000"/>
          <p14:tracePt t="8901" x="8948738" y="1150938"/>
          <p14:tracePt t="8911" x="8704263" y="1430338"/>
          <p14:tracePt t="8924" x="8585200" y="1566863"/>
          <p14:tracePt t="8927" x="8374063" y="1828800"/>
          <p14:tracePt t="8937" x="8196263" y="2039938"/>
          <p14:tracePt t="8949" x="8128000" y="2151063"/>
          <p14:tracePt t="8952" x="7967663" y="2303463"/>
          <p14:tracePt t="8965" x="7848600" y="2446338"/>
          <p14:tracePt t="8969" x="7747000" y="2547938"/>
          <p14:tracePt t="8982" x="7637463" y="2649538"/>
          <p14:tracePt t="8986" x="7551738" y="2725738"/>
          <p14:tracePt t="8999" x="7485063" y="2811463"/>
          <p14:tracePt t="9001" x="7467600" y="2844800"/>
          <p14:tracePt t="9014" x="7416800" y="2895600"/>
          <p14:tracePt t="9017" x="7373938" y="2928938"/>
          <p14:tracePt t="9032" x="7340600" y="2979738"/>
          <p14:tracePt t="9036" x="7307263" y="3005138"/>
          <p14:tracePt t="9041" x="7289800" y="3040063"/>
          <p14:tracePt t="9057" x="7272338" y="3073400"/>
          <p14:tracePt t="9063" x="7239000" y="3106738"/>
          <p14:tracePt t="9079" x="7221538" y="3124200"/>
          <p14:tracePt t="9082" x="7221538" y="3141663"/>
          <p14:tracePt t="9094" x="7221538" y="3157538"/>
          <p14:tracePt t="9096" x="7205663" y="3157538"/>
          <p14:tracePt t="9111" x="7205663" y="3175000"/>
          <p14:tracePt t="9141" x="7205663" y="3192463"/>
          <p14:tracePt t="9144" x="7221538" y="3225800"/>
          <p14:tracePt t="9157" x="7256463" y="3259138"/>
          <p14:tracePt t="9160" x="7272338" y="3302000"/>
          <p14:tracePt t="9171" x="7307263" y="3352800"/>
          <p14:tracePt t="9178" x="7307263" y="3370263"/>
          <p14:tracePt t="9191" x="7307263" y="3421063"/>
          <p14:tracePt t="9194" x="7307263" y="3436938"/>
          <p14:tracePt t="9203" x="7272338" y="3505200"/>
          <p14:tracePt t="9215" x="7188200" y="3522663"/>
          <p14:tracePt t="9217" x="7078663" y="3556000"/>
          <p14:tracePt t="9230" x="6926263" y="3598863"/>
          <p14:tracePt t="9234" x="6731000" y="3614738"/>
          <p14:tracePt t="9243" x="6502400" y="3632200"/>
          <p14:tracePt t="9257" x="6265863" y="3632200"/>
          <p14:tracePt t="9260" x="6002338" y="3649663"/>
          <p14:tracePt t="9269" x="5722938" y="3649663"/>
          <p14:tracePt t="9280" x="5461000" y="3649663"/>
          <p14:tracePt t="9284" x="5199063" y="3649663"/>
          <p14:tracePt t="9296" x="4970463" y="3614738"/>
          <p14:tracePt t="9299" x="4757738" y="3581400"/>
          <p14:tracePt t="9311" x="4673600" y="3538538"/>
          <p14:tracePt t="9314" x="4376738" y="3471863"/>
          <p14:tracePt t="9327" x="4198938" y="3421063"/>
          <p14:tracePt t="9330" x="4132263" y="3403600"/>
          <p14:tracePt t="9343" x="3979863" y="3352800"/>
          <p14:tracePt t="9346" x="3817938" y="3319463"/>
          <p14:tracePt t="9359" x="3700463" y="3259138"/>
          <p14:tracePt t="9362" x="3556000" y="3225800"/>
          <p14:tracePt t="9376" x="3421063" y="3192463"/>
          <p14:tracePt t="9378" x="3309938" y="3157538"/>
          <p14:tracePt t="9392" x="3141663" y="3106738"/>
          <p14:tracePt t="9403" x="3106738" y="3090863"/>
          <p14:tracePt t="9413" x="2997200" y="3055938"/>
          <p14:tracePt t="9425" x="2963863" y="3055938"/>
          <p14:tracePt t="9429" x="2878138" y="3022600"/>
          <p14:tracePt t="9441" x="2811463" y="3022600"/>
          <p14:tracePt t="9444" x="2794000" y="3022600"/>
          <p14:tracePt t="9454" x="2735263" y="3005138"/>
          <p14:tracePt t="9465" x="2700338" y="3005138"/>
          <p14:tracePt t="9468" x="2649538" y="3005138"/>
          <p14:tracePt t="9480" x="2616200" y="3005138"/>
          <p14:tracePt t="9484" x="2582863" y="3005138"/>
          <p14:tracePt t="9497" x="2547938" y="3005138"/>
          <p14:tracePt t="9501" x="2514600" y="3005138"/>
          <p14:tracePt t="9510" x="2481263" y="3005138"/>
          <p14:tracePt t="9523" x="2438400" y="3005138"/>
          <p14:tracePt t="9526" x="2405063" y="3005138"/>
          <p14:tracePt t="9540" x="2387600" y="3005138"/>
          <p14:tracePt t="9543" x="2370138" y="3005138"/>
          <p14:tracePt t="9549" x="2354263" y="3005138"/>
          <p14:tracePt t="9983" x="2354263" y="2963863"/>
          <p14:tracePt t="9993" x="2354263" y="2946400"/>
          <p14:tracePt t="10001" x="2354263" y="2895600"/>
          <p14:tracePt t="10010" x="2370138" y="2844800"/>
          <p14:tracePt t="10022" x="2387600" y="2794000"/>
          <p14:tracePt t="10027" x="2387600" y="2743200"/>
          <p14:tracePt t="10039" x="2405063" y="2684463"/>
          <p14:tracePt t="10044" x="2420938" y="2649538"/>
          <p14:tracePt t="10055" x="2420938" y="2582863"/>
          <p14:tracePt t="10059" x="2438400" y="2547938"/>
          <p14:tracePt t="10070" x="2438400" y="2463800"/>
          <p14:tracePt t="10072" x="2438400" y="2446338"/>
          <p14:tracePt t="10084" x="2438400" y="2354263"/>
          <p14:tracePt t="10088" x="2438400" y="2303463"/>
          <p14:tracePt t="10100" x="2455863" y="2286000"/>
          <p14:tracePt t="10112" x="2455863" y="2235200"/>
          <p14:tracePt t="10115" x="2455863" y="2184400"/>
          <p14:tracePt t="10128" x="2455863" y="2151063"/>
          <p14:tracePt t="10131" x="2455863" y="2057400"/>
          <p14:tracePt t="10143" x="2455863" y="2039938"/>
          <p14:tracePt t="10152" x="2455863" y="1989138"/>
          <p14:tracePt t="10155" x="2455863" y="1922463"/>
          <p14:tracePt t="10167" x="2455863" y="1905000"/>
          <p14:tracePt t="10170" x="2455863" y="1846263"/>
          <p14:tracePt t="10185" x="2455863" y="1828800"/>
          <p14:tracePt t="10188" x="2455863" y="1795463"/>
          <p14:tracePt t="10201" x="2455863" y="1760538"/>
          <p14:tracePt t="10203" x="2455863" y="1744663"/>
          <p14:tracePt t="10212" x="2455863" y="1727200"/>
          <p14:tracePt t="10222" x="2455863" y="1709738"/>
          <p14:tracePt t="10236" x="2455863" y="1693863"/>
          <p14:tracePt t="10245" x="2455863" y="1676400"/>
          <p14:tracePt t="10256" x="2438400" y="1676400"/>
          <p14:tracePt t="10278" x="2438400" y="1658938"/>
          <p14:tracePt t="19077" x="2455863" y="1658938"/>
          <p14:tracePt t="19095" x="2481263" y="1658938"/>
          <p14:tracePt t="19111" x="2497138" y="1658938"/>
          <p14:tracePt t="19120" x="2514600" y="1658938"/>
          <p14:tracePt t="19132" x="2547938" y="1658938"/>
          <p14:tracePt t="19136" x="2582863" y="1658938"/>
          <p14:tracePt t="19145" x="2616200" y="1658938"/>
          <p14:tracePt t="19156" x="2667000" y="1658938"/>
          <p14:tracePt t="19159" x="2735263" y="1676400"/>
          <p14:tracePt t="19171" x="2811463" y="1676400"/>
          <p14:tracePt t="19181" x="2895600" y="1693863"/>
          <p14:tracePt t="19186" x="3014663" y="1727200"/>
          <p14:tracePt t="19198" x="3157538" y="1760538"/>
          <p14:tracePt t="19202" x="3225800" y="1778000"/>
          <p14:tracePt t="19207" x="3352800" y="1828800"/>
          <p14:tracePt t="19220" x="3471863" y="1871663"/>
          <p14:tracePt t="19223" x="3589338" y="1922463"/>
          <p14:tracePt t="19237" x="3716338" y="1973263"/>
          <p14:tracePt t="19240" x="3835400" y="2024063"/>
          <p14:tracePt t="19253" x="4097338" y="2151063"/>
          <p14:tracePt t="19263" x="4292600" y="2252663"/>
          <p14:tracePt t="19274" x="4427538" y="2336800"/>
          <p14:tracePt t="19286" x="4572000" y="2446338"/>
          <p14:tracePt t="19289" x="4706938" y="2532063"/>
          <p14:tracePt t="19302" x="4757738" y="2582863"/>
          <p14:tracePt t="19305" x="4884738" y="2684463"/>
          <p14:tracePt t="19319" x="4986338" y="2760663"/>
          <p14:tracePt t="19323" x="5021263" y="2794000"/>
          <p14:tracePt t="19336" x="5097463" y="2862263"/>
          <p14:tracePt t="19339" x="5130800" y="2913063"/>
          <p14:tracePt t="19343" x="5181600" y="2946400"/>
          <p14:tracePt t="19355" x="5249863" y="3005138"/>
          <p14:tracePt t="19368" x="5300663" y="3055938"/>
          <p14:tracePt t="19371" x="5334000" y="3073400"/>
          <p14:tracePt t="19381" x="5392738" y="3124200"/>
          <p14:tracePt t="19386" x="5461000" y="3157538"/>
          <p14:tracePt t="19398" x="5529263" y="3192463"/>
          <p14:tracePt t="19402" x="5595938" y="3243263"/>
          <p14:tracePt t="19413" x="5689600" y="3276600"/>
          <p14:tracePt t="19418" x="5740400" y="3335338"/>
          <p14:tracePt t="19430" x="5808663" y="3370263"/>
          <p14:tracePt t="19436" x="5842000" y="3386138"/>
          <p14:tracePt t="19447" x="5892800" y="3421063"/>
          <p14:tracePt t="19452" x="5943600" y="3454400"/>
          <p14:tracePt t="19462" x="5986463" y="3454400"/>
          <p14:tracePt t="19682" x="6002338" y="3454400"/>
          <p14:tracePt t="19691" x="6019800" y="3421063"/>
          <p14:tracePt t="19703" x="6053138" y="3386138"/>
          <p14:tracePt t="19712" x="6070600" y="3370263"/>
          <p14:tracePt t="19715" x="6103938" y="3335338"/>
          <p14:tracePt t="19729" x="6121400" y="3276600"/>
          <p14:tracePt t="19732" x="6138863" y="3259138"/>
          <p14:tracePt t="19745" x="6154738" y="3225800"/>
          <p14:tracePt t="19748" x="6154738" y="3192463"/>
          <p14:tracePt t="19761" x="6154738" y="3157538"/>
          <p14:tracePt t="19771" x="6154738" y="3124200"/>
          <p14:tracePt t="19780" x="6154738" y="3106738"/>
          <p14:tracePt t="19787" x="6154738" y="3055938"/>
          <p14:tracePt t="19790" x="6154738" y="3005138"/>
          <p14:tracePt t="19803" x="6138863" y="2963863"/>
          <p14:tracePt t="19806" x="6103938" y="2913063"/>
          <p14:tracePt t="19819" x="6088063" y="2862263"/>
          <p14:tracePt t="19822" x="6053138" y="2827338"/>
          <p14:tracePt t="19836" x="6019800" y="2811463"/>
          <p14:tracePt t="19840" x="6002338" y="2776538"/>
          <p14:tracePt t="19852" x="5969000" y="2743200"/>
          <p14:tracePt t="19855" x="5926138" y="2700338"/>
          <p14:tracePt t="19865" x="5892800" y="2684463"/>
          <p14:tracePt t="19876" x="5875338" y="2667000"/>
          <p14:tracePt t="19880" x="5842000" y="2649538"/>
          <p14:tracePt t="19894" x="5824538" y="2633663"/>
          <p14:tracePt t="19897" x="5808663" y="2633663"/>
          <p14:tracePt t="19904" x="5791200" y="2616200"/>
          <p14:tracePt t="19914" x="5773738" y="2616200"/>
          <p14:tracePt t="19927" x="5757863" y="2598738"/>
          <p14:tracePt t="34519" x="5808663" y="2598738"/>
          <p14:tracePt t="34531" x="5892800" y="2633663"/>
          <p14:tracePt t="34538" x="6002338" y="2649538"/>
          <p14:tracePt t="34551" x="6103938" y="2684463"/>
          <p14:tracePt t="34553" x="6205538" y="2700338"/>
          <p14:tracePt t="34568" x="6502400" y="2743200"/>
          <p14:tracePt t="34577" x="6646863" y="2760663"/>
          <p14:tracePt t="34590" x="6977063" y="2760663"/>
          <p14:tracePt t="34592" x="7323138" y="2760663"/>
          <p14:tracePt t="34604" x="7670800" y="2760663"/>
          <p14:tracePt t="34612" x="8059738" y="2760663"/>
          <p14:tracePt t="34623" x="8458200" y="2760663"/>
          <p14:tracePt t="34625" x="8653463" y="2760663"/>
          <p14:tracePt t="34640" x="9017000" y="2743200"/>
          <p14:tracePt t="34642" x="9694863" y="2667000"/>
          <p14:tracePt t="34656" x="9855200" y="2649538"/>
          <p14:tracePt t="34659" x="10167938" y="2598738"/>
          <p14:tracePt t="34673" x="10312400" y="2582863"/>
          <p14:tracePt t="34676" x="10566400" y="2565400"/>
          <p14:tracePt t="34689" x="10777538" y="2547938"/>
          <p14:tracePt t="34692" x="10939463" y="2532063"/>
          <p14:tracePt t="34705" x="11091863" y="2532063"/>
          <p14:tracePt t="34707" x="11234738" y="2532063"/>
          <p14:tracePt t="34715" x="11269663" y="2532063"/>
          <p14:tracePt t="34728" x="11353800" y="2532063"/>
          <p14:tracePt t="34732" x="11422063" y="2532063"/>
          <p14:tracePt t="34742" x="11480800" y="2532063"/>
          <p14:tracePt t="34748" x="11514138" y="2532063"/>
          <p14:tracePt t="34757" x="11549063" y="2547938"/>
          <p14:tracePt t="34766" x="11564938" y="2565400"/>
          <p14:tracePt t="34778" x="11582400" y="2582863"/>
          <p14:tracePt t="34782" x="11599863" y="2598738"/>
          <p14:tracePt t="34794" x="11615738" y="2616200"/>
          <p14:tracePt t="34798" x="11615738" y="2633663"/>
          <p14:tracePt t="34808" x="11615738" y="2649538"/>
          <p14:tracePt t="34821" x="11633200" y="2649538"/>
          <p14:tracePt t="34834" x="11633200" y="2667000"/>
          <p14:tracePt t="34874" x="11615738" y="2667000"/>
          <p14:tracePt t="34892" x="11599863" y="2667000"/>
          <p14:tracePt t="34922" x="11633200" y="2667000"/>
          <p14:tracePt t="34935" x="11734800" y="2667000"/>
          <p14:tracePt t="34943" x="11895138" y="2667000"/>
          <p14:tracePt t="34954" x="12072938" y="2667000"/>
          <p14:tracePt t="34958" x="12174538" y="2667000"/>
          <p14:tracePt t="35052" x="11945938" y="2684463"/>
          <p14:tracePt t="35061" x="11861800" y="2684463"/>
          <p14:tracePt t="35072" x="11684000" y="2684463"/>
          <p14:tracePt t="35076" x="11549063" y="2684463"/>
          <p14:tracePt t="35089" x="11498263" y="2684463"/>
          <p14:tracePt t="35099" x="11387138" y="2684463"/>
          <p14:tracePt t="35103" x="11303000" y="2667000"/>
          <p14:tracePt t="35115" x="11252200" y="2667000"/>
          <p14:tracePt t="35119" x="11201400" y="2667000"/>
          <p14:tracePt t="35132" x="11183938" y="2667000"/>
          <p14:tracePt t="35135" x="11142663" y="2667000"/>
          <p14:tracePt t="35143" x="11125200" y="2667000"/>
          <p14:tracePt t="35155" x="11107738" y="2667000"/>
          <p14:tracePt t="35158" x="11107738" y="2649538"/>
          <p14:tracePt t="35171" x="11091863" y="2649538"/>
          <p14:tracePt t="35191" x="11074400" y="2649538"/>
          <p14:tracePt t="35244" x="11056938" y="2649538"/>
          <p14:tracePt t="35254" x="11041063" y="2649538"/>
          <p14:tracePt t="35264" x="11023600" y="2649538"/>
          <p14:tracePt t="35274" x="10990263" y="2649538"/>
          <p14:tracePt t="35285" x="10939463" y="2667000"/>
          <p14:tracePt t="35289" x="10879138" y="2667000"/>
          <p14:tracePt t="35300" x="10828338" y="2684463"/>
          <p14:tracePt t="35303" x="10777538" y="2684463"/>
          <p14:tracePt t="35318" x="10693400" y="2700338"/>
          <p14:tracePt t="35320" x="10609263" y="2700338"/>
          <p14:tracePt t="35333" x="10533063" y="2725738"/>
          <p14:tracePt t="35335" x="10498138" y="2725738"/>
          <p14:tracePt t="35348" x="10431463" y="2725738"/>
          <p14:tracePt t="35357" x="10380663" y="2743200"/>
          <p14:tracePt t="35359" x="10329863" y="2760663"/>
          <p14:tracePt t="35373" x="10269538" y="2760663"/>
          <p14:tracePt t="35375" x="10253663" y="2760663"/>
          <p14:tracePt t="35389" x="10218738" y="2776538"/>
          <p14:tracePt t="35391" x="10185400" y="2776538"/>
          <p14:tracePt t="35403" x="10167938" y="2776538"/>
          <p14:tracePt t="35411" x="10134600" y="2794000"/>
          <p14:tracePt t="35423" x="10117138" y="2811463"/>
          <p14:tracePt t="35427" x="10083800" y="28114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Abgerundetes Rechteck 3">
            <a:extLst>
              <a:ext uri="{FF2B5EF4-FFF2-40B4-BE49-F238E27FC236}">
                <a16:creationId xmlns:a16="http://schemas.microsoft.com/office/drawing/2014/main" id="{2DD7BB37-6EED-8932-B98D-15342F78A0EE}"/>
              </a:ext>
            </a:extLst>
          </p:cNvPr>
          <p:cNvSpPr/>
          <p:nvPr/>
        </p:nvSpPr>
        <p:spPr>
          <a:xfrm>
            <a:off x="275771" y="1226452"/>
            <a:ext cx="8737600" cy="549492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tIns="46800" rtlCol="0" anchor="t" anchorCtr="0"/>
          <a:lstStyle/>
          <a:p>
            <a:pPr algn="ctr"/>
            <a:r>
              <a:rPr lang="en-US" b="1" err="1">
                <a:solidFill>
                  <a:schemeClr val="tx1"/>
                </a:solidFill>
                <a:latin typeface="Segoe UI" panose="020B0502040204020203" pitchFamily="34" charset="0"/>
                <a:cs typeface="Segoe UI" panose="020B0502040204020203" pitchFamily="34" charset="0"/>
              </a:rPr>
              <a:t>NextJS</a:t>
            </a:r>
            <a:r>
              <a:rPr lang="en-US" b="1">
                <a:solidFill>
                  <a:schemeClr val="tx1"/>
                </a:solidFill>
                <a:latin typeface="Segoe UI" panose="020B0502040204020203" pitchFamily="34" charset="0"/>
                <a:cs typeface="Segoe UI" panose="020B0502040204020203" pitchFamily="34" charset="0"/>
              </a:rPr>
              <a:t> – </a:t>
            </a:r>
            <a:r>
              <a:rPr lang="en-US" b="1" err="1">
                <a:solidFill>
                  <a:sysClr val="windowText" lastClr="000000"/>
                </a:solidFill>
                <a:latin typeface="Segoe UI" panose="020B0502040204020203" pitchFamily="34" charset="0"/>
                <a:cs typeface="Segoe UI" panose="020B0502040204020203" pitchFamily="34" charset="0"/>
              </a:rPr>
              <a:t>Fullstack</a:t>
            </a:r>
            <a:r>
              <a:rPr lang="en-US" b="1">
                <a:solidFill>
                  <a:schemeClr val="tx1"/>
                </a:solidFill>
                <a:latin typeface="Segoe UI" panose="020B0502040204020203" pitchFamily="34" charset="0"/>
                <a:cs typeface="Segoe UI" panose="020B0502040204020203" pitchFamily="34" charset="0"/>
              </a:rPr>
              <a:t> Application</a:t>
            </a:r>
          </a:p>
        </p:txBody>
      </p:sp>
      <p:grpSp>
        <p:nvGrpSpPr>
          <p:cNvPr id="26" name="Gruppieren 25">
            <a:extLst>
              <a:ext uri="{FF2B5EF4-FFF2-40B4-BE49-F238E27FC236}">
                <a16:creationId xmlns:a16="http://schemas.microsoft.com/office/drawing/2014/main" id="{2FC2602C-6F7D-D419-4F06-6C25B4922C8E}"/>
              </a:ext>
            </a:extLst>
          </p:cNvPr>
          <p:cNvGrpSpPr/>
          <p:nvPr/>
        </p:nvGrpSpPr>
        <p:grpSpPr>
          <a:xfrm>
            <a:off x="581351" y="2148107"/>
            <a:ext cx="2103800" cy="4204111"/>
            <a:chOff x="581351" y="1577027"/>
            <a:chExt cx="2103800" cy="4397827"/>
          </a:xfrm>
        </p:grpSpPr>
        <p:sp>
          <p:nvSpPr>
            <p:cNvPr id="7" name="Abgerundetes Rechteck 6">
              <a:extLst>
                <a:ext uri="{FF2B5EF4-FFF2-40B4-BE49-F238E27FC236}">
                  <a16:creationId xmlns:a16="http://schemas.microsoft.com/office/drawing/2014/main" id="{7D2898FF-3CAF-8739-B44E-75F9CC2CDB66}"/>
                </a:ext>
              </a:extLst>
            </p:cNvPr>
            <p:cNvSpPr/>
            <p:nvPr/>
          </p:nvSpPr>
          <p:spPr>
            <a:xfrm>
              <a:off x="581351" y="1577027"/>
              <a:ext cx="2103800" cy="43978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a:solidFill>
                    <a:schemeClr val="tx1"/>
                  </a:solidFill>
                  <a:latin typeface="Segoe UI" panose="020B0502040204020203" pitchFamily="34" charset="0"/>
                  <a:cs typeface="Segoe UI" panose="020B0502040204020203" pitchFamily="34" charset="0"/>
                </a:rPr>
                <a:t>Frontend</a:t>
              </a:r>
            </a:p>
          </p:txBody>
        </p:sp>
        <p:grpSp>
          <p:nvGrpSpPr>
            <p:cNvPr id="14" name="Gruppieren 13">
              <a:extLst>
                <a:ext uri="{FF2B5EF4-FFF2-40B4-BE49-F238E27FC236}">
                  <a16:creationId xmlns:a16="http://schemas.microsoft.com/office/drawing/2014/main" id="{6E4A61DC-2981-20AB-EAEC-4A60D2B79533}"/>
                </a:ext>
              </a:extLst>
            </p:cNvPr>
            <p:cNvGrpSpPr/>
            <p:nvPr/>
          </p:nvGrpSpPr>
          <p:grpSpPr>
            <a:xfrm>
              <a:off x="766143" y="4335293"/>
              <a:ext cx="1701604" cy="1356215"/>
              <a:chOff x="1650591" y="4596545"/>
              <a:chExt cx="1859390" cy="1356215"/>
            </a:xfrm>
          </p:grpSpPr>
          <p:pic>
            <p:nvPicPr>
              <p:cNvPr id="1028" name="Picture 4">
                <a:extLst>
                  <a:ext uri="{FF2B5EF4-FFF2-40B4-BE49-F238E27FC236}">
                    <a16:creationId xmlns:a16="http://schemas.microsoft.com/office/drawing/2014/main" id="{B7BC76F3-467E-69FF-F0D9-F24304BE6C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2385" y="5121327"/>
                <a:ext cx="1355802" cy="8314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A732E9C8-95DC-D101-860A-72F736A7B6A8}"/>
                  </a:ext>
                </a:extLst>
              </p:cNvPr>
              <p:cNvSpPr txBox="1"/>
              <p:nvPr/>
            </p:nvSpPr>
            <p:spPr>
              <a:xfrm>
                <a:off x="1650591" y="4596545"/>
                <a:ext cx="1859390" cy="338554"/>
              </a:xfrm>
              <a:prstGeom prst="rect">
                <a:avLst/>
              </a:prstGeom>
              <a:noFill/>
            </p:spPr>
            <p:txBody>
              <a:bodyPr wrap="square" rtlCol="0">
                <a:spAutoFit/>
              </a:bodyPr>
              <a:lstStyle/>
              <a:p>
                <a:pPr algn="ctr"/>
                <a:r>
                  <a:rPr lang="en-US" sz="1600" b="1">
                    <a:latin typeface="Segoe UI" panose="020B0502040204020203" pitchFamily="34" charset="0"/>
                    <a:cs typeface="Segoe UI" panose="020B0502040204020203" pitchFamily="34" charset="0"/>
                  </a:rPr>
                  <a:t>Tailwind</a:t>
                </a:r>
              </a:p>
            </p:txBody>
          </p:sp>
        </p:grpSp>
        <p:grpSp>
          <p:nvGrpSpPr>
            <p:cNvPr id="13" name="Gruppieren 12">
              <a:extLst>
                <a:ext uri="{FF2B5EF4-FFF2-40B4-BE49-F238E27FC236}">
                  <a16:creationId xmlns:a16="http://schemas.microsoft.com/office/drawing/2014/main" id="{06EA3BF2-866B-5D3A-6801-7525AC4565A3}"/>
                </a:ext>
              </a:extLst>
            </p:cNvPr>
            <p:cNvGrpSpPr/>
            <p:nvPr/>
          </p:nvGrpSpPr>
          <p:grpSpPr>
            <a:xfrm>
              <a:off x="766143" y="2327287"/>
              <a:ext cx="1701604" cy="1452012"/>
              <a:chOff x="1531354" y="2418584"/>
              <a:chExt cx="1859390" cy="1476659"/>
            </a:xfrm>
          </p:grpSpPr>
          <p:pic>
            <p:nvPicPr>
              <p:cNvPr id="1026" name="Picture 2" descr="React Native - Wikipedia">
                <a:extLst>
                  <a:ext uri="{FF2B5EF4-FFF2-40B4-BE49-F238E27FC236}">
                    <a16:creationId xmlns:a16="http://schemas.microsoft.com/office/drawing/2014/main" id="{AD97C7CD-EA0A-D794-0904-CF6A9B50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213" y="2799953"/>
                <a:ext cx="1265672" cy="10952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D369581-F712-C5C2-7F82-77346FEFF19C}"/>
                  </a:ext>
                </a:extLst>
              </p:cNvPr>
              <p:cNvSpPr txBox="1"/>
              <p:nvPr/>
            </p:nvSpPr>
            <p:spPr>
              <a:xfrm>
                <a:off x="1531354" y="2418584"/>
                <a:ext cx="1859390" cy="338553"/>
              </a:xfrm>
              <a:prstGeom prst="rect">
                <a:avLst/>
              </a:prstGeom>
              <a:noFill/>
            </p:spPr>
            <p:txBody>
              <a:bodyPr wrap="square" rtlCol="0">
                <a:spAutoFit/>
              </a:bodyPr>
              <a:lstStyle/>
              <a:p>
                <a:pPr algn="ctr"/>
                <a:r>
                  <a:rPr lang="en-US" sz="1600" b="1">
                    <a:latin typeface="Segoe UI" panose="020B0502040204020203" pitchFamily="34" charset="0"/>
                    <a:cs typeface="Segoe UI" panose="020B0502040204020203" pitchFamily="34" charset="0"/>
                  </a:rPr>
                  <a:t>React</a:t>
                </a:r>
              </a:p>
            </p:txBody>
          </p:sp>
        </p:grpSp>
      </p:grpSp>
      <p:sp>
        <p:nvSpPr>
          <p:cNvPr id="20" name="Pfeil nach links und rechts 19">
            <a:extLst>
              <a:ext uri="{FF2B5EF4-FFF2-40B4-BE49-F238E27FC236}">
                <a16:creationId xmlns:a16="http://schemas.microsoft.com/office/drawing/2014/main" id="{260F180F-A649-6120-552A-F707CE8FCE54}"/>
              </a:ext>
            </a:extLst>
          </p:cNvPr>
          <p:cNvSpPr/>
          <p:nvPr/>
        </p:nvSpPr>
        <p:spPr>
          <a:xfrm>
            <a:off x="2685151" y="3801407"/>
            <a:ext cx="1153877" cy="656409"/>
          </a:xfrm>
          <a:prstGeom prst="lef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TRPC</a:t>
            </a:r>
          </a:p>
        </p:txBody>
      </p:sp>
      <p:grpSp>
        <p:nvGrpSpPr>
          <p:cNvPr id="25" name="Gruppieren 24">
            <a:extLst>
              <a:ext uri="{FF2B5EF4-FFF2-40B4-BE49-F238E27FC236}">
                <a16:creationId xmlns:a16="http://schemas.microsoft.com/office/drawing/2014/main" id="{8E0F6F4A-5162-A64B-C3AA-BF9DB84A7698}"/>
              </a:ext>
            </a:extLst>
          </p:cNvPr>
          <p:cNvGrpSpPr/>
          <p:nvPr/>
        </p:nvGrpSpPr>
        <p:grpSpPr>
          <a:xfrm>
            <a:off x="3839027" y="2148107"/>
            <a:ext cx="4927599" cy="4180114"/>
            <a:chOff x="3839027" y="1770743"/>
            <a:chExt cx="4927599" cy="4180114"/>
          </a:xfrm>
        </p:grpSpPr>
        <p:sp>
          <p:nvSpPr>
            <p:cNvPr id="8" name="Abgerundetes Rechteck 7">
              <a:extLst>
                <a:ext uri="{FF2B5EF4-FFF2-40B4-BE49-F238E27FC236}">
                  <a16:creationId xmlns:a16="http://schemas.microsoft.com/office/drawing/2014/main" id="{1D3E79F8-6527-45A4-ACF6-311B166FD985}"/>
                </a:ext>
              </a:extLst>
            </p:cNvPr>
            <p:cNvSpPr/>
            <p:nvPr/>
          </p:nvSpPr>
          <p:spPr>
            <a:xfrm>
              <a:off x="3839027" y="1770743"/>
              <a:ext cx="4927599" cy="418011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a:solidFill>
                    <a:schemeClr val="tx1"/>
                  </a:solidFill>
                  <a:latin typeface="Segoe UI" panose="020B0502040204020203" pitchFamily="34" charset="0"/>
                  <a:cs typeface="Segoe UI" panose="020B0502040204020203" pitchFamily="34" charset="0"/>
                </a:rPr>
                <a:t>Backend</a:t>
              </a:r>
            </a:p>
          </p:txBody>
        </p:sp>
        <p:sp>
          <p:nvSpPr>
            <p:cNvPr id="15" name="Abgerundetes Rechteck 14">
              <a:extLst>
                <a:ext uri="{FF2B5EF4-FFF2-40B4-BE49-F238E27FC236}">
                  <a16:creationId xmlns:a16="http://schemas.microsoft.com/office/drawing/2014/main" id="{5CB627E3-AD00-B3BA-497C-BB44ABE297B7}"/>
                </a:ext>
              </a:extLst>
            </p:cNvPr>
            <p:cNvSpPr/>
            <p:nvPr/>
          </p:nvSpPr>
          <p:spPr>
            <a:xfrm>
              <a:off x="4148226" y="2587422"/>
              <a:ext cx="1904229" cy="156366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a:solidFill>
                    <a:schemeClr val="tx1"/>
                  </a:solidFill>
                </a:rPr>
                <a:t>Authentication</a:t>
              </a:r>
            </a:p>
          </p:txBody>
        </p:sp>
        <p:sp>
          <p:nvSpPr>
            <p:cNvPr id="16" name="Abgerundetes Rechteck 15">
              <a:extLst>
                <a:ext uri="{FF2B5EF4-FFF2-40B4-BE49-F238E27FC236}">
                  <a16:creationId xmlns:a16="http://schemas.microsoft.com/office/drawing/2014/main" id="{A40C458C-DECD-8CF4-2F01-46A55D49F34F}"/>
                </a:ext>
              </a:extLst>
            </p:cNvPr>
            <p:cNvSpPr/>
            <p:nvPr/>
          </p:nvSpPr>
          <p:spPr>
            <a:xfrm>
              <a:off x="6457426" y="2587423"/>
              <a:ext cx="1904229" cy="15636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a:solidFill>
                    <a:schemeClr val="tx1"/>
                  </a:solidFill>
                </a:rPr>
                <a:t>Database</a:t>
              </a:r>
            </a:p>
          </p:txBody>
        </p:sp>
        <p:sp>
          <p:nvSpPr>
            <p:cNvPr id="18" name="Abgerundetes Rechteck 17">
              <a:extLst>
                <a:ext uri="{FF2B5EF4-FFF2-40B4-BE49-F238E27FC236}">
                  <a16:creationId xmlns:a16="http://schemas.microsoft.com/office/drawing/2014/main" id="{BF4CDB13-EF98-7D35-B44E-F15DCF939586}"/>
                </a:ext>
              </a:extLst>
            </p:cNvPr>
            <p:cNvSpPr/>
            <p:nvPr/>
          </p:nvSpPr>
          <p:spPr>
            <a:xfrm>
              <a:off x="6457426" y="4298744"/>
              <a:ext cx="1908000" cy="1548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a:solidFill>
                    <a:schemeClr val="tx1"/>
                  </a:solidFill>
                </a:rPr>
                <a:t>Language Model</a:t>
              </a:r>
            </a:p>
          </p:txBody>
        </p:sp>
        <p:pic>
          <p:nvPicPr>
            <p:cNvPr id="1030" name="Picture 6" descr="Clerk Announces $6.2M Seed Funding To Build Authentication And User  Management Tools For React | Business Wire">
              <a:extLst>
                <a:ext uri="{FF2B5EF4-FFF2-40B4-BE49-F238E27FC236}">
                  <a16:creationId xmlns:a16="http://schemas.microsoft.com/office/drawing/2014/main" id="{987343C9-057D-FB55-BF05-EF0C2CF94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055" y="3090110"/>
              <a:ext cx="1752746" cy="8763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netScale Accelerates Delivery of The Future Database | Business Wire">
              <a:extLst>
                <a:ext uri="{FF2B5EF4-FFF2-40B4-BE49-F238E27FC236}">
                  <a16:creationId xmlns:a16="http://schemas.microsoft.com/office/drawing/2014/main" id="{C4C0A226-501E-3795-32AB-6A7A58BFFB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0278" y="3389086"/>
              <a:ext cx="1656000" cy="269203"/>
            </a:xfrm>
            <a:prstGeom prst="rect">
              <a:avLst/>
            </a:prstGeom>
            <a:noFill/>
            <a:extLst>
              <a:ext uri="{909E8E84-426E-40DD-AFC4-6F175D3DCCD1}">
                <a14:hiddenFill xmlns:a14="http://schemas.microsoft.com/office/drawing/2010/main">
                  <a:solidFill>
                    <a:srgbClr val="FFFFFF"/>
                  </a:solidFill>
                </a14:hiddenFill>
              </a:ext>
            </a:extLst>
          </p:spPr>
        </p:pic>
        <p:sp>
          <p:nvSpPr>
            <p:cNvPr id="23" name="Abgerundetes Rechteck 22">
              <a:extLst>
                <a:ext uri="{FF2B5EF4-FFF2-40B4-BE49-F238E27FC236}">
                  <a16:creationId xmlns:a16="http://schemas.microsoft.com/office/drawing/2014/main" id="{79880755-AB88-1A20-D70E-6B5BA778DB93}"/>
                </a:ext>
              </a:extLst>
            </p:cNvPr>
            <p:cNvSpPr/>
            <p:nvPr/>
          </p:nvSpPr>
          <p:spPr>
            <a:xfrm>
              <a:off x="4148226" y="4243761"/>
              <a:ext cx="1908000" cy="1548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a:solidFill>
                    <a:schemeClr val="tx1"/>
                  </a:solidFill>
                </a:rPr>
                <a:t>Vision</a:t>
              </a:r>
            </a:p>
          </p:txBody>
        </p:sp>
        <p:pic>
          <p:nvPicPr>
            <p:cNvPr id="1038" name="Picture 14" descr="ChatGPT - Wikipedia">
              <a:extLst>
                <a:ext uri="{FF2B5EF4-FFF2-40B4-BE49-F238E27FC236}">
                  <a16:creationId xmlns:a16="http://schemas.microsoft.com/office/drawing/2014/main" id="{075E890E-8DDF-2058-3B27-9C8490B565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2910" y="4811084"/>
              <a:ext cx="908127" cy="90812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oogle Cloud Vision - Extensions - MIT App Inventor Community">
              <a:extLst>
                <a:ext uri="{FF2B5EF4-FFF2-40B4-BE49-F238E27FC236}">
                  <a16:creationId xmlns:a16="http://schemas.microsoft.com/office/drawing/2014/main" id="{5A8EE877-3197-8A43-7AC7-6BF9529632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9601" y="4749812"/>
              <a:ext cx="1043503" cy="925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uppieren 23">
            <a:extLst>
              <a:ext uri="{FF2B5EF4-FFF2-40B4-BE49-F238E27FC236}">
                <a16:creationId xmlns:a16="http://schemas.microsoft.com/office/drawing/2014/main" id="{38B3A345-0864-174E-7CFF-9E9A5FB6673A}"/>
              </a:ext>
            </a:extLst>
          </p:cNvPr>
          <p:cNvGrpSpPr/>
          <p:nvPr/>
        </p:nvGrpSpPr>
        <p:grpSpPr>
          <a:xfrm>
            <a:off x="9768114" y="3336842"/>
            <a:ext cx="2148115" cy="3413559"/>
            <a:chOff x="9768114" y="3090110"/>
            <a:chExt cx="2148115" cy="3413559"/>
          </a:xfrm>
        </p:grpSpPr>
        <p:sp>
          <p:nvSpPr>
            <p:cNvPr id="21" name="Abgerundetes Rechteck 20">
              <a:extLst>
                <a:ext uri="{FF2B5EF4-FFF2-40B4-BE49-F238E27FC236}">
                  <a16:creationId xmlns:a16="http://schemas.microsoft.com/office/drawing/2014/main" id="{232A0DF6-2B7F-A461-28CC-1D8B0BDDE94B}"/>
                </a:ext>
              </a:extLst>
            </p:cNvPr>
            <p:cNvSpPr/>
            <p:nvPr/>
          </p:nvSpPr>
          <p:spPr>
            <a:xfrm>
              <a:off x="9768114" y="3090110"/>
              <a:ext cx="2148115" cy="341355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a:solidFill>
                    <a:schemeClr val="tx1"/>
                  </a:solidFill>
                  <a:latin typeface="Segoe UI" panose="020B0502040204020203" pitchFamily="34" charset="0"/>
                  <a:cs typeface="Segoe UI" panose="020B0502040204020203" pitchFamily="34" charset="0"/>
                </a:rPr>
                <a:t>Text-2-Speech</a:t>
              </a:r>
            </a:p>
          </p:txBody>
        </p:sp>
        <p:pic>
          <p:nvPicPr>
            <p:cNvPr id="1042" name="Picture 18" descr="Google Cloud Speech-to-Text - Voices | openHAB">
              <a:extLst>
                <a:ext uri="{FF2B5EF4-FFF2-40B4-BE49-F238E27FC236}">
                  <a16:creationId xmlns:a16="http://schemas.microsoft.com/office/drawing/2014/main" id="{21CF3236-3420-410F-BAFE-9929FCC083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0171" y="3745373"/>
              <a:ext cx="1264000" cy="1264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 crash course on Docker. Ramp up on Docker in minutes via a… | by Yevgeniy  Brikman | Gruntwork">
              <a:extLst>
                <a:ext uri="{FF2B5EF4-FFF2-40B4-BE49-F238E27FC236}">
                  <a16:creationId xmlns:a16="http://schemas.microsoft.com/office/drawing/2014/main" id="{745A242D-A8BA-A3E7-C368-89C9F83945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10171" y="5165778"/>
              <a:ext cx="1268284" cy="10819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 name="Gerade Verbindung 28">
            <a:extLst>
              <a:ext uri="{FF2B5EF4-FFF2-40B4-BE49-F238E27FC236}">
                <a16:creationId xmlns:a16="http://schemas.microsoft.com/office/drawing/2014/main" id="{6F6D8222-5B8B-681E-FB32-100756B623CA}"/>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30" name="Textfeld 29">
            <a:extLst>
              <a:ext uri="{FF2B5EF4-FFF2-40B4-BE49-F238E27FC236}">
                <a16:creationId xmlns:a16="http://schemas.microsoft.com/office/drawing/2014/main" id="{38D03205-BAAE-5352-0FED-9454E061F5F8}"/>
              </a:ext>
            </a:extLst>
          </p:cNvPr>
          <p:cNvSpPr txBox="1"/>
          <p:nvPr/>
        </p:nvSpPr>
        <p:spPr>
          <a:xfrm>
            <a:off x="228600" y="228600"/>
            <a:ext cx="10389870" cy="584775"/>
          </a:xfrm>
          <a:prstGeom prst="rect">
            <a:avLst/>
          </a:prstGeom>
          <a:noFill/>
        </p:spPr>
        <p:txBody>
          <a:bodyPr wrap="square" lIns="91440" tIns="45720" rIns="91440" bIns="45720" rtlCol="0" anchor="t">
            <a:spAutoFit/>
          </a:bodyPr>
          <a:lstStyle/>
          <a:p>
            <a:r>
              <a:rPr lang="en-US" sz="3200" b="1">
                <a:latin typeface="Segoe UI"/>
                <a:cs typeface="Segoe UI"/>
              </a:rPr>
              <a:t>Architecture Overview</a:t>
            </a:r>
          </a:p>
        </p:txBody>
      </p:sp>
      <p:cxnSp>
        <p:nvCxnSpPr>
          <p:cNvPr id="32" name="Gerade Verbindung mit Pfeil 31">
            <a:extLst>
              <a:ext uri="{FF2B5EF4-FFF2-40B4-BE49-F238E27FC236}">
                <a16:creationId xmlns:a16="http://schemas.microsoft.com/office/drawing/2014/main" id="{D647447E-F609-62F6-44D5-B03620103878}"/>
              </a:ext>
            </a:extLst>
          </p:cNvPr>
          <p:cNvCxnSpPr/>
          <p:nvPr/>
        </p:nvCxnSpPr>
        <p:spPr>
          <a:xfrm>
            <a:off x="8361655" y="5412510"/>
            <a:ext cx="1406459"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4" name="Audio 33">
            <a:extLst>
              <a:ext uri="{FF2B5EF4-FFF2-40B4-BE49-F238E27FC236}">
                <a16:creationId xmlns:a16="http://schemas.microsoft.com/office/drawing/2014/main" id="{D6F0AF46-8C02-5437-8329-32997BDB2B39}"/>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43127753"/>
      </p:ext>
    </p:extLst>
  </p:cSld>
  <p:clrMapOvr>
    <a:masterClrMapping/>
  </p:clrMapOvr>
  <mc:AlternateContent xmlns:mc="http://schemas.openxmlformats.org/markup-compatibility/2006" xmlns:p14="http://schemas.microsoft.com/office/powerpoint/2010/main">
    <mc:Choice Requires="p14">
      <p:transition spd="slow" p14:dur="2000" advTm="49824"/>
    </mc:Choice>
    <mc:Fallback xmlns="">
      <p:transition spd="slow" advTm="49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extLst>
    <p:ext uri="{3A86A75C-4F4B-4683-9AE1-C65F6400EC91}">
      <p14:laserTraceLst xmlns:p14="http://schemas.microsoft.com/office/powerpoint/2010/main">
        <p14:tracePtLst>
          <p14:tracePt t="3268" x="10083800" y="2811463"/>
          <p14:tracePt t="3277" x="10033000" y="2811463"/>
          <p14:tracePt t="3289" x="9990138" y="2811463"/>
          <p14:tracePt t="3300" x="9939338" y="2827338"/>
          <p14:tracePt t="3303" x="9888538" y="2844800"/>
          <p14:tracePt t="3315" x="9821863" y="2844800"/>
          <p14:tracePt t="3318" x="9736138" y="2862263"/>
          <p14:tracePt t="3328" x="9575800" y="2862263"/>
          <p14:tracePt t="3338" x="9380538" y="2862263"/>
          <p14:tracePt t="3350" x="9118600" y="2862263"/>
          <p14:tracePt t="3353" x="8882063" y="2862263"/>
          <p14:tracePt t="3362" x="8585200" y="2862263"/>
          <p14:tracePt t="3372" x="8288338" y="2862263"/>
          <p14:tracePt t="3375" x="7950200" y="2844800"/>
          <p14:tracePt t="3386" x="7620000" y="2811463"/>
          <p14:tracePt t="3399" x="7323138" y="2794000"/>
          <p14:tracePt t="3405" x="7043738" y="2776538"/>
          <p14:tracePt t="3407" x="6799263" y="2776538"/>
          <p14:tracePt t="3417" x="6697663" y="2776538"/>
          <p14:tracePt t="3425" x="6502400" y="2760663"/>
          <p14:tracePt t="3433" x="6350000" y="2743200"/>
          <p14:tracePt t="3445" x="6281738" y="2743200"/>
          <p14:tracePt t="3448" x="6172200" y="2743200"/>
          <p14:tracePt t="3458" x="6103938" y="2725738"/>
          <p14:tracePt t="3468" x="6037263" y="2725738"/>
          <p14:tracePt t="3477" x="6002338" y="2700338"/>
          <p14:tracePt t="3481" x="5986463" y="2700338"/>
          <p14:tracePt t="3493" x="5969000" y="2700338"/>
          <p14:tracePt t="3651" x="5969000" y="2725738"/>
          <p14:tracePt t="3665" x="5969000" y="2776538"/>
          <p14:tracePt t="3667" x="5969000" y="2811463"/>
          <p14:tracePt t="3676" x="5969000" y="2827338"/>
          <p14:tracePt t="3687" x="5969000" y="2844800"/>
          <p14:tracePt t="3690" x="5943600" y="2862263"/>
          <p14:tracePt t="3705" x="5926138" y="2878138"/>
          <p14:tracePt t="3707" x="5875338" y="2895600"/>
          <p14:tracePt t="3721" x="5545138" y="2928938"/>
          <p14:tracePt t="3730" x="5283200" y="2928938"/>
          <p14:tracePt t="3743" x="4640263" y="2878138"/>
          <p14:tracePt t="3746" x="4343400" y="2811463"/>
          <p14:tracePt t="3759" x="3309938" y="2598738"/>
          <p14:tracePt t="3761" x="2565400" y="2446338"/>
          <p14:tracePt t="3775" x="1744663" y="2286000"/>
          <p14:tracePt t="3786" x="1397000" y="2235200"/>
          <p14:tracePt t="3789" x="693738" y="2166938"/>
          <p14:tracePt t="3801" x="414338" y="2151063"/>
          <p14:tracePt t="4092" x="347663" y="2235200"/>
          <p14:tracePt t="4103" x="660400" y="2235200"/>
          <p14:tracePt t="4111" x="1049338" y="2235200"/>
          <p14:tracePt t="4122" x="1447800" y="2235200"/>
          <p14:tracePt t="4132" x="1658938" y="2235200"/>
          <p14:tracePt t="4135" x="2006600" y="2217738"/>
          <p14:tracePt t="4148" x="2387600" y="2184400"/>
          <p14:tracePt t="4151" x="2514600" y="2166938"/>
          <p14:tracePt t="4166" x="2776538" y="2151063"/>
          <p14:tracePt t="4169" x="2979738" y="2125663"/>
          <p14:tracePt t="4181" x="3030538" y="2125663"/>
          <p14:tracePt t="4184" x="3157538" y="2108200"/>
          <p14:tracePt t="4198" x="3243263" y="2090738"/>
          <p14:tracePt t="4202" x="3294063" y="2074863"/>
          <p14:tracePt t="4415" x="3327400" y="2074863"/>
          <p14:tracePt t="4425" x="3386138" y="2074863"/>
          <p14:tracePt t="4435" x="3487738" y="2057400"/>
          <p14:tracePt t="4450" x="3624263" y="2024063"/>
          <p14:tracePt t="4453" x="3802063" y="1973263"/>
          <p14:tracePt t="4456" x="3886200" y="1955800"/>
          <p14:tracePt t="4469" x="4030663" y="1922463"/>
          <p14:tracePt t="4479" x="4148138" y="1887538"/>
          <p14:tracePt t="4484" x="4198938" y="1887538"/>
          <p14:tracePt t="4496" x="4292600" y="1846263"/>
          <p14:tracePt t="4501" x="4343400" y="1828800"/>
          <p14:tracePt t="4505" x="4394200" y="1811338"/>
          <p14:tracePt t="4520" x="4427538" y="1811338"/>
          <p14:tracePt t="4523" x="4427538" y="1795463"/>
          <p14:tracePt t="4535" x="4462463" y="1795463"/>
          <p14:tracePt t="4556" x="4478338" y="1795463"/>
          <p14:tracePt t="4576" x="4478338" y="1778000"/>
          <p14:tracePt t="4608" x="4478338" y="1760538"/>
          <p14:tracePt t="4622" x="4462463" y="1744663"/>
          <p14:tracePt t="4639" x="4445000" y="1727200"/>
          <p14:tracePt t="4643" x="4445000" y="1709738"/>
          <p14:tracePt t="4658" x="4427538" y="1693863"/>
          <p14:tracePt t="4660" x="4427538" y="1676400"/>
          <p14:tracePt t="4671" x="4394200" y="1643063"/>
          <p14:tracePt t="4680" x="4394200" y="1608138"/>
          <p14:tracePt t="4685" x="4360863" y="1592263"/>
          <p14:tracePt t="4698" x="4325938" y="1531938"/>
          <p14:tracePt t="4702" x="4310063" y="1498600"/>
          <p14:tracePt t="4714" x="4259263" y="1481138"/>
          <p14:tracePt t="4718" x="4224338" y="1447800"/>
          <p14:tracePt t="4729" x="4165600" y="1414463"/>
          <p14:tracePt t="4734" x="4114800" y="1379538"/>
          <p14:tracePt t="4746" x="4064000" y="1363663"/>
          <p14:tracePt t="4752" x="4013200" y="1346200"/>
          <p14:tracePt t="4755" x="3962400" y="1328738"/>
          <p14:tracePt t="4771" x="3817938" y="1295400"/>
          <p14:tracePt t="4784" x="3751263" y="1295400"/>
          <p14:tracePt t="4788" x="3683000" y="1295400"/>
          <p14:tracePt t="4803" x="3589338" y="1295400"/>
          <p14:tracePt t="4806" x="3522663" y="1295400"/>
          <p14:tracePt t="4818" x="3454400" y="1295400"/>
          <p14:tracePt t="4822" x="3370263" y="1328738"/>
          <p14:tracePt t="4831" x="3309938" y="1363663"/>
          <p14:tracePt t="4845" x="3276600" y="1363663"/>
          <p14:tracePt t="4852" x="3225800" y="1397000"/>
          <p14:tracePt t="4856" x="3175000" y="1430338"/>
          <p14:tracePt t="4869" x="3141663" y="1447800"/>
          <p14:tracePt t="4872" x="3106738" y="1481138"/>
          <p14:tracePt t="4885" x="3090863" y="1516063"/>
          <p14:tracePt t="4888" x="3073400" y="1531938"/>
          <p14:tracePt t="4899" x="3055938" y="1566863"/>
          <p14:tracePt t="4910" x="3030538" y="1608138"/>
          <p14:tracePt t="4913" x="3014663" y="1643063"/>
          <p14:tracePt t="4918" x="3014663" y="1658938"/>
          <p14:tracePt t="4930" x="3014663" y="1693863"/>
          <p14:tracePt t="4934" x="3014663" y="1744663"/>
          <p14:tracePt t="4944" x="3014663" y="1760538"/>
          <p14:tracePt t="4955" x="3014663" y="1795463"/>
          <p14:tracePt t="4959" x="3030538" y="1828800"/>
          <p14:tracePt t="4973" x="3073400" y="1846263"/>
          <p14:tracePt t="4976" x="3106738" y="1887538"/>
          <p14:tracePt t="4990" x="3192463" y="1955800"/>
          <p14:tracePt t="5007" x="3243263" y="1973263"/>
          <p14:tracePt t="5011" x="3259138" y="1989138"/>
          <p14:tracePt t="5014" x="3294063" y="2006600"/>
          <p14:tracePt t="5028" x="3352800" y="2024063"/>
          <p14:tracePt t="5030" x="3436938" y="2057400"/>
          <p14:tracePt t="5045" x="3471863" y="2057400"/>
          <p14:tracePt t="5048" x="3505200" y="2074863"/>
          <p14:tracePt t="5061" x="3538538" y="2074863"/>
          <p14:tracePt t="5063" x="3589338" y="2074863"/>
          <p14:tracePt t="5076" x="3665538" y="2074863"/>
          <p14:tracePt t="5080" x="3683000" y="2074863"/>
          <p14:tracePt t="5093" x="3733800" y="2074863"/>
          <p14:tracePt t="5096" x="3767138" y="2074863"/>
          <p14:tracePt t="5109" x="3802063" y="2074863"/>
          <p14:tracePt t="5111" x="3852863" y="2074863"/>
          <p14:tracePt t="5125" x="3886200" y="2074863"/>
          <p14:tracePt t="5127" x="3903663" y="2074863"/>
          <p14:tracePt t="5142" x="3944938" y="2074863"/>
          <p14:tracePt t="5145" x="3979863" y="2074863"/>
          <p14:tracePt t="5157" x="4013200" y="2074863"/>
          <p14:tracePt t="5159" x="4030663" y="2057400"/>
          <p14:tracePt t="5173" x="4046538" y="2057400"/>
          <p14:tracePt t="5175" x="4081463" y="2057400"/>
          <p14:tracePt t="5188" x="4097338" y="2057400"/>
          <p14:tracePt t="5197" x="4114800" y="2039938"/>
          <p14:tracePt t="5202" x="4132263" y="2039938"/>
          <p14:tracePt t="5213" x="4148138" y="2039938"/>
          <p14:tracePt t="5218" x="4165600" y="2039938"/>
          <p14:tracePt t="5227" x="4165600" y="2024063"/>
          <p14:tracePt t="5238" x="4183063" y="2024063"/>
          <p14:tracePt t="5253" x="4198938" y="2024063"/>
          <p14:tracePt t="5272" x="4224338" y="2024063"/>
          <p14:tracePt t="7933" x="4198938" y="2024063"/>
          <p14:tracePt t="7942" x="4148138" y="2024063"/>
          <p14:tracePt t="7952" x="4114800" y="2057400"/>
          <p14:tracePt t="7956" x="4046538" y="2108200"/>
          <p14:tracePt t="7968" x="3962400" y="2166938"/>
          <p14:tracePt t="7970" x="3868738" y="2201863"/>
          <p14:tracePt t="7985" x="3733800" y="2268538"/>
          <p14:tracePt t="7988" x="3589338" y="2336800"/>
          <p14:tracePt t="8001" x="3294063" y="2463800"/>
          <p14:tracePt t="8004" x="2913063" y="2582863"/>
          <p14:tracePt t="8015" x="2532063" y="2725738"/>
          <p14:tracePt t="8019" x="2057400" y="2844800"/>
          <p14:tracePt t="8032" x="1566863" y="2946400"/>
          <p14:tracePt t="8036" x="1066800" y="3055938"/>
          <p14:tracePt t="8049" x="541338" y="3141663"/>
          <p14:tracePt t="8053" x="50800" y="3243263"/>
          <p14:tracePt t="8469" x="84138" y="5722938"/>
          <p14:tracePt t="8480" x="296863" y="5842000"/>
          <p14:tracePt t="8494" x="363538" y="5900738"/>
          <p14:tracePt t="8497" x="474663" y="5969000"/>
          <p14:tracePt t="8510" x="592138" y="6037263"/>
          <p14:tracePt t="8512" x="693738" y="6103938"/>
          <p14:tracePt t="8524" x="736600" y="6138863"/>
          <p14:tracePt t="8534" x="787400" y="6180138"/>
          <p14:tracePt t="8538" x="855663" y="6230938"/>
          <p14:tracePt t="8552" x="906463" y="6248400"/>
          <p14:tracePt t="8556" x="957263" y="6265863"/>
          <p14:tracePt t="8560" x="990600" y="6281738"/>
          <p14:tracePt t="8572" x="1049338" y="6281738"/>
          <p14:tracePt t="8578" x="1084263" y="6281738"/>
          <p14:tracePt t="8589" x="1135063" y="6281738"/>
          <p14:tracePt t="8593" x="1185863" y="6230938"/>
          <p14:tracePt t="8605" x="1252538" y="6197600"/>
          <p14:tracePt t="8610" x="1328738" y="6121400"/>
          <p14:tracePt t="8622" x="1414463" y="6070600"/>
          <p14:tracePt t="8627" x="1481138" y="6002338"/>
          <p14:tracePt t="8639" x="1531938" y="5918200"/>
          <p14:tracePt t="8644" x="1658938" y="5791200"/>
          <p14:tracePt t="8647" x="1727200" y="5672138"/>
          <p14:tracePt t="8662" x="1795463" y="5545138"/>
          <p14:tracePt t="8665" x="1828800" y="5478463"/>
          <p14:tracePt t="8678" x="1905000" y="5341938"/>
          <p14:tracePt t="8681" x="1955800" y="5199063"/>
          <p14:tracePt t="8696" x="2024063" y="5080000"/>
          <p14:tracePt t="8699" x="2090738" y="4935538"/>
          <p14:tracePt t="8712" x="2141538" y="4818063"/>
          <p14:tracePt t="8715" x="2201863" y="4673600"/>
          <p14:tracePt t="8728" x="2235200" y="4572000"/>
          <p14:tracePt t="8731" x="2286000" y="4470400"/>
          <p14:tracePt t="8745" x="2303463" y="4360863"/>
          <p14:tracePt t="8748" x="2319338" y="4275138"/>
          <p14:tracePt t="8760" x="2336800" y="4173538"/>
          <p14:tracePt t="8763" x="2354263" y="4064000"/>
          <p14:tracePt t="8777" x="2354263" y="3962400"/>
          <p14:tracePt t="8779" x="2370138" y="3852863"/>
          <p14:tracePt t="8789" x="2370138" y="3767138"/>
          <p14:tracePt t="8796" x="2370138" y="3665538"/>
          <p14:tracePt t="8807" x="2370138" y="3556000"/>
          <p14:tracePt t="8811" x="2370138" y="3370263"/>
          <p14:tracePt t="8822" x="2387600" y="3243263"/>
          <p14:tracePt t="8827" x="2387600" y="3157538"/>
          <p14:tracePt t="8838" x="2387600" y="3040063"/>
          <p14:tracePt t="8843" x="2387600" y="2913063"/>
          <p14:tracePt t="8854" x="2405063" y="2811463"/>
          <p14:tracePt t="8857" x="2405063" y="2760663"/>
          <p14:tracePt t="8870" x="2405063" y="2684463"/>
          <p14:tracePt t="8879" x="2405063" y="2598738"/>
          <p14:tracePt t="8882" x="2405063" y="2547938"/>
          <p14:tracePt t="8896" x="2405063" y="2497138"/>
          <p14:tracePt t="8899" x="2405063" y="2446338"/>
          <p14:tracePt t="8912" x="2405063" y="2405063"/>
          <p14:tracePt t="8916" x="2405063" y="2370138"/>
          <p14:tracePt t="8928" x="2405063" y="2336800"/>
          <p14:tracePt t="8931" x="2405063" y="2319338"/>
          <p14:tracePt t="8945" x="2387600" y="2286000"/>
          <p14:tracePt t="8960" x="2370138" y="2268538"/>
          <p14:tracePt t="8963" x="2354263" y="2268538"/>
          <p14:tracePt t="8974" x="2354263" y="2252663"/>
          <p14:tracePt t="8984" x="2336800" y="2252663"/>
          <p14:tracePt t="8999" x="2319338" y="2235200"/>
          <p14:tracePt t="9011" x="2303463" y="2235200"/>
          <p14:tracePt t="9014" x="2286000" y="2235200"/>
          <p14:tracePt t="9024" x="2268538" y="2217738"/>
          <p14:tracePt t="9029" x="2252663" y="2217738"/>
          <p14:tracePt t="9041" x="2235200" y="2217738"/>
          <p14:tracePt t="9051" x="2217738" y="2201863"/>
          <p14:tracePt t="9054" x="2201863" y="2201863"/>
          <p14:tracePt t="9067" x="2184400" y="2201863"/>
          <p14:tracePt t="9070" x="2184400" y="2184400"/>
          <p14:tracePt t="9705" x="2184400" y="2201863"/>
          <p14:tracePt t="9718" x="2184400" y="2217738"/>
          <p14:tracePt t="9726" x="2184400" y="2268538"/>
          <p14:tracePt t="9733" x="2184400" y="2303463"/>
          <p14:tracePt t="9744" x="2184400" y="2336800"/>
          <p14:tracePt t="9746" x="2184400" y="2405063"/>
          <p14:tracePt t="9759" x="2184400" y="2497138"/>
          <p14:tracePt t="9767" x="2184400" y="2565400"/>
          <p14:tracePt t="9770" x="2184400" y="2649538"/>
          <p14:tracePt t="9781" x="2184400" y="2684463"/>
          <p14:tracePt t="9792" x="2184400" y="2760663"/>
          <p14:tracePt t="9795" x="2184400" y="2827338"/>
          <p14:tracePt t="9808" x="2184400" y="2862263"/>
          <p14:tracePt t="9811" x="2184400" y="2895600"/>
          <p14:tracePt t="9820" x="2201863" y="2928938"/>
          <p14:tracePt t="9826" x="2201863" y="2946400"/>
          <p14:tracePt t="9840" x="2201863" y="2963863"/>
          <p14:tracePt t="9843" x="2201863" y="2979738"/>
          <p14:tracePt t="9852" x="2217738" y="3005138"/>
          <p14:tracePt t="9877" x="2217738" y="3022600"/>
          <p14:tracePt t="9899" x="2217738" y="3040063"/>
          <p14:tracePt t="9937" x="2217738" y="3055938"/>
          <p14:tracePt t="9958" x="2217738" y="3073400"/>
          <p14:tracePt t="9984" x="2217738" y="3090863"/>
          <p14:tracePt t="9996" x="2217738" y="3106738"/>
          <p14:tracePt t="10011" x="2217738" y="3124200"/>
          <p14:tracePt t="10014" x="2217738" y="3141663"/>
          <p14:tracePt t="10024" x="2217738" y="3157538"/>
          <p14:tracePt t="10032" x="2217738" y="3175000"/>
          <p14:tracePt t="10037" x="2217738" y="3192463"/>
          <p14:tracePt t="10058" x="2201863" y="3208338"/>
          <p14:tracePt t="10061" x="2201863" y="3225800"/>
          <p14:tracePt t="10077" x="2201863" y="3243263"/>
          <p14:tracePt t="10096" x="2201863" y="3259138"/>
          <p14:tracePt t="10196" x="2184400" y="3259138"/>
          <p14:tracePt t="10208" x="2159000" y="3259138"/>
          <p14:tracePt t="10216" x="2125663" y="3259138"/>
          <p14:tracePt t="10227" x="2057400" y="3259138"/>
          <p14:tracePt t="10230" x="1989138" y="3259138"/>
          <p14:tracePt t="10243" x="1905000" y="3259138"/>
          <p14:tracePt t="10252" x="1727200" y="3243263"/>
          <p14:tracePt t="10254" x="1676400" y="3225800"/>
          <p14:tracePt t="10269" x="1498600" y="3175000"/>
          <p14:tracePt t="10284" x="1430338" y="3141663"/>
          <p14:tracePt t="10295" x="1363663" y="3124200"/>
          <p14:tracePt t="10298" x="1328738" y="3124200"/>
          <p14:tracePt t="10311" x="1270000" y="3106738"/>
          <p14:tracePt t="10334" x="1252538" y="3106738"/>
          <p14:tracePt t="10399" x="1270000" y="3106738"/>
          <p14:tracePt t="10411" x="1270000" y="3124200"/>
          <p14:tracePt t="10420" x="1270000" y="3141663"/>
          <p14:tracePt t="10426" x="1287463" y="3157538"/>
          <p14:tracePt t="10438" x="1312863" y="3192463"/>
          <p14:tracePt t="10444" x="1312863" y="3225800"/>
          <p14:tracePt t="10448" x="1328738" y="3259138"/>
          <p14:tracePt t="10464" x="1363663" y="3386138"/>
          <p14:tracePt t="10479" x="1379538" y="3454400"/>
          <p14:tracePt t="10482" x="1397000" y="3522663"/>
          <p14:tracePt t="10497" x="1414463" y="3700463"/>
          <p14:tracePt t="10512" x="1430338" y="3784600"/>
          <p14:tracePt t="10516" x="1447800" y="3894138"/>
          <p14:tracePt t="10529" x="1447800" y="4046538"/>
          <p14:tracePt t="10534" x="1465263" y="4191000"/>
          <p14:tracePt t="10537" x="1465263" y="4275138"/>
          <p14:tracePt t="10553" x="1465263" y="4411663"/>
          <p14:tracePt t="10556" x="1465263" y="4554538"/>
          <p14:tracePt t="10568" x="1465263" y="4673600"/>
          <p14:tracePt t="10571" x="1465263" y="4833938"/>
          <p14:tracePt t="10581" x="1465263" y="4935538"/>
          <p14:tracePt t="10594" x="1481138" y="5062538"/>
          <p14:tracePt t="10597" x="1481138" y="5164138"/>
          <p14:tracePt t="10610" x="1481138" y="5199063"/>
          <p14:tracePt t="10613" x="1481138" y="5341938"/>
          <p14:tracePt t="10622" x="1498600" y="5376863"/>
          <p14:tracePt t="10635" x="1498600" y="5427663"/>
          <p14:tracePt t="10637" x="1498600" y="5478463"/>
          <p14:tracePt t="10643" x="1498600" y="5511800"/>
          <p14:tracePt t="10660" x="1498600" y="5545138"/>
          <p14:tracePt t="10664" x="1498600" y="5562600"/>
          <p14:tracePt t="10677" x="1516063" y="5588000"/>
          <p14:tracePt t="10689" x="1516063" y="5605463"/>
          <p14:tracePt t="10702" x="1516063" y="5621338"/>
          <p14:tracePt t="10715" x="1516063" y="5638800"/>
          <p14:tracePt t="10727" x="1516063" y="5656263"/>
          <p14:tracePt t="10736" x="1516063" y="5672138"/>
          <p14:tracePt t="10738" x="1516063" y="5707063"/>
          <p14:tracePt t="10751" x="1531938" y="5740400"/>
          <p14:tracePt t="10762" x="1531938" y="5773738"/>
          <p14:tracePt t="10766" x="1531938" y="5842000"/>
          <p14:tracePt t="10777" x="1531938" y="5867400"/>
          <p14:tracePt t="10780" x="1531938" y="5900738"/>
          <p14:tracePt t="10795" x="1531938" y="5951538"/>
          <p14:tracePt t="10798" x="1549400" y="5986463"/>
          <p14:tracePt t="10811" x="1549400" y="6002338"/>
          <p14:tracePt t="10815" x="1549400" y="6019800"/>
          <p14:tracePt t="10823" x="1549400" y="6037263"/>
          <p14:tracePt t="10834" x="1549400" y="6053138"/>
          <p14:tracePt t="10855" x="1549400" y="6070600"/>
          <p14:tracePt t="12337" x="1566863" y="6070600"/>
          <p14:tracePt t="12346" x="1582738" y="6070600"/>
          <p14:tracePt t="12358" x="1625600" y="6070600"/>
          <p14:tracePt t="12367" x="1658938" y="6070600"/>
          <p14:tracePt t="12372" x="1693863" y="6070600"/>
          <p14:tracePt t="12384" x="1744663" y="6070600"/>
          <p14:tracePt t="12388" x="1795463" y="6070600"/>
          <p14:tracePt t="12397" x="1846263" y="6070600"/>
          <p14:tracePt t="12408" x="1922463" y="6070600"/>
          <p14:tracePt t="12418" x="1973263" y="6053138"/>
          <p14:tracePt t="12423" x="2039938" y="6037263"/>
          <p14:tracePt t="12439" x="2201863" y="6002338"/>
          <p14:tracePt t="12443" x="2497138" y="5884863"/>
          <p14:tracePt t="12459" x="2667000" y="5773738"/>
          <p14:tracePt t="12461" x="2862263" y="5689600"/>
          <p14:tracePt t="12474" x="3090863" y="5588000"/>
          <p14:tracePt t="12477" x="3294063" y="5478463"/>
          <p14:tracePt t="12489" x="3403600" y="5427663"/>
          <p14:tracePt t="12492" x="3716338" y="5265738"/>
          <p14:tracePt t="12502" x="3886200" y="5148263"/>
          <p14:tracePt t="12514" x="4064000" y="5029200"/>
          <p14:tracePt t="12517" x="4241800" y="4902200"/>
          <p14:tracePt t="12531" x="4376738" y="4749800"/>
          <p14:tracePt t="12534" x="4521200" y="4605338"/>
          <p14:tracePt t="12547" x="4572000" y="4538663"/>
          <p14:tracePt t="12550" x="4691063" y="4394200"/>
          <p14:tracePt t="12565" x="4800600" y="4292600"/>
          <p14:tracePt t="12569" x="4902200" y="4173538"/>
          <p14:tracePt t="12574" x="4986338" y="4046538"/>
          <p14:tracePt t="12588" x="5072063" y="3944938"/>
          <p14:tracePt t="12591" x="5148263" y="3852863"/>
          <p14:tracePt t="12605" x="5232400" y="3767138"/>
          <p14:tracePt t="12609" x="5300663" y="3665538"/>
          <p14:tracePt t="12612" x="5376863" y="3581400"/>
          <p14:tracePt t="12624" x="5443538" y="3471863"/>
          <p14:tracePt t="12636" x="5494338" y="3403600"/>
          <p14:tracePt t="12642" x="5562600" y="3319463"/>
          <p14:tracePt t="12645" x="5613400" y="3225800"/>
          <p14:tracePt t="12657" x="5646738" y="3175000"/>
          <p14:tracePt t="12665" x="5672138" y="3141663"/>
          <p14:tracePt t="12676" x="5722938" y="3090863"/>
          <p14:tracePt t="12679" x="5740400" y="3040063"/>
          <p14:tracePt t="12692" x="5773738" y="2979738"/>
          <p14:tracePt t="12695" x="5808663" y="2928938"/>
          <p14:tracePt t="12708" x="5808663" y="2878138"/>
          <p14:tracePt t="12877" x="5824538" y="2878138"/>
          <p14:tracePt t="12890" x="5875338" y="2811463"/>
          <p14:tracePt t="12901" x="5986463" y="2743200"/>
          <p14:tracePt t="12904" x="6103938" y="2649538"/>
          <p14:tracePt t="12918" x="6248400" y="2565400"/>
          <p14:tracePt t="12921" x="6400800" y="2446338"/>
          <p14:tracePt t="12934" x="6469063" y="2387600"/>
          <p14:tracePt t="12937" x="6611938" y="2268538"/>
          <p14:tracePt t="12950" x="6713538" y="2184400"/>
          <p14:tracePt t="12952" x="6748463" y="2151063"/>
          <p14:tracePt t="12966" x="6891338" y="2024063"/>
          <p14:tracePt t="12976" x="6926263" y="1989138"/>
          <p14:tracePt t="12988" x="6942138" y="1973263"/>
          <p14:tracePt t="13000" x="6959600" y="1938338"/>
          <p14:tracePt t="13004" x="6977063" y="1938338"/>
          <p14:tracePt t="13007" x="6977063" y="1922463"/>
          <p14:tracePt t="13049" x="6977063" y="1905000"/>
          <p14:tracePt t="13058" x="6977063" y="1887538"/>
          <p14:tracePt t="13075" x="6977063" y="1871663"/>
          <p14:tracePt t="13088" x="6977063" y="1846263"/>
          <p14:tracePt t="13090" x="6977063" y="1828800"/>
          <p14:tracePt t="13103" x="6959600" y="1828800"/>
          <p14:tracePt t="13107" x="6942138" y="1811338"/>
          <p14:tracePt t="13115" x="6908800" y="1795463"/>
          <p14:tracePt t="13130" x="6875463" y="1795463"/>
          <p14:tracePt t="13133" x="6840538" y="1778000"/>
          <p14:tracePt t="13143" x="6781800" y="1778000"/>
          <p14:tracePt t="13147" x="6748463" y="1778000"/>
          <p14:tracePt t="13157" x="6713538" y="1778000"/>
          <p14:tracePt t="13167" x="6662738" y="1778000"/>
          <p14:tracePt t="13170" x="6646863" y="1778000"/>
          <p14:tracePt t="13184" x="6611938" y="1778000"/>
          <p14:tracePt t="13186" x="6578600" y="1778000"/>
          <p14:tracePt t="13199" x="6561138" y="1795463"/>
          <p14:tracePt t="13201" x="6519863" y="1811338"/>
          <p14:tracePt t="13217" x="6502400" y="1846263"/>
          <p14:tracePt t="13220" x="6469063" y="1922463"/>
          <p14:tracePt t="13231" x="6434138" y="1973263"/>
          <p14:tracePt t="13234" x="6400800" y="2057400"/>
          <p14:tracePt t="13248" x="6350000" y="2125663"/>
          <p14:tracePt t="13250" x="6332538" y="2166938"/>
          <p14:tracePt t="13264" x="6299200" y="2217738"/>
          <p14:tracePt t="13267" x="6281738" y="2252663"/>
          <p14:tracePt t="13281" x="6265863" y="2286000"/>
          <p14:tracePt t="13284" x="6248400" y="2303463"/>
          <p14:tracePt t="13297" x="6223000" y="2319338"/>
          <p14:tracePt t="13309" x="6223000" y="2336800"/>
          <p14:tracePt t="13319" x="6205538" y="2336800"/>
          <p14:tracePt t="13353" x="6205538" y="2354263"/>
          <p14:tracePt t="13385" x="6205538" y="2370138"/>
          <p14:tracePt t="13388" x="6205538" y="2387600"/>
          <p14:tracePt t="13405" x="6205538" y="2405063"/>
          <p14:tracePt t="13418" x="6205538" y="2446338"/>
          <p14:tracePt t="13420" x="6205538" y="2481263"/>
          <p14:tracePt t="13434" x="6205538" y="2514600"/>
          <p14:tracePt t="13437" x="6205538" y="2565400"/>
          <p14:tracePt t="13450" x="6205538" y="2633663"/>
          <p14:tracePt t="13453" x="6205538" y="2667000"/>
          <p14:tracePt t="13467" x="6205538" y="2725738"/>
          <p14:tracePt t="13470" x="6205538" y="2743200"/>
          <p14:tracePt t="13484" x="6205538" y="2776538"/>
          <p14:tracePt t="13487" x="6223000" y="2794000"/>
          <p14:tracePt t="13501" x="6223000" y="2827338"/>
          <p14:tracePt t="13571" x="6223000" y="2811463"/>
          <p14:tracePt t="13584" x="6223000" y="2794000"/>
          <p14:tracePt t="13593" x="6223000" y="2776538"/>
          <p14:tracePt t="13604" x="6248400" y="2743200"/>
          <p14:tracePt t="13607" x="6248400" y="2725738"/>
          <p14:tracePt t="13620" x="6248400" y="2700338"/>
          <p14:tracePt t="13622" x="6265863" y="2684463"/>
          <p14:tracePt t="13636" x="6265863" y="2667000"/>
          <p14:tracePt t="13638" x="6265863" y="2649538"/>
          <p14:tracePt t="13663" x="6265863" y="2633663"/>
          <p14:tracePt t="15066" x="6205538" y="2633663"/>
          <p14:tracePt t="15078" x="6172200" y="2633663"/>
          <p14:tracePt t="15087" x="6138863" y="2633663"/>
          <p14:tracePt t="15098" x="6103938" y="2633663"/>
          <p14:tracePt t="15103" x="6088063" y="2633663"/>
          <p14:tracePt t="15106" x="6053138" y="2633663"/>
          <p14:tracePt t="15119" x="6019800" y="2667000"/>
          <p14:tracePt t="15129" x="5986463" y="2700338"/>
          <p14:tracePt t="15135" x="5943600" y="2743200"/>
          <p14:tracePt t="15148" x="5926138" y="2776538"/>
          <p14:tracePt t="15154" x="5842000" y="2862263"/>
          <p14:tracePt t="15157" x="5773738" y="2946400"/>
          <p14:tracePt t="15172" x="5630863" y="3157538"/>
          <p14:tracePt t="15181" x="5545138" y="3259138"/>
          <p14:tracePt t="15189" x="5478463" y="3370263"/>
          <p14:tracePt t="15204" x="5392738" y="3454400"/>
          <p14:tracePt t="15207" x="5316538" y="3538538"/>
          <p14:tracePt t="15220" x="5265738" y="3632200"/>
          <p14:tracePt t="15223" x="5232400" y="3649663"/>
          <p14:tracePt t="15236" x="5181600" y="3716338"/>
          <p14:tracePt t="15239" x="5148263" y="3751263"/>
          <p14:tracePt t="15253" x="5130800" y="3784600"/>
          <p14:tracePt t="15256" x="5097463" y="3802063"/>
          <p14:tracePt t="15270" x="5072063" y="3817938"/>
          <p14:tracePt t="15274" x="5054600" y="3835400"/>
          <p14:tracePt t="15277" x="5054600" y="3852863"/>
          <p14:tracePt t="15292" x="5037138" y="3852863"/>
          <p14:tracePt t="15323" x="5037138" y="3878263"/>
          <p14:tracePt t="15388" x="5037138" y="3894138"/>
          <p14:tracePt t="15418" x="5021263" y="3911600"/>
          <p14:tracePt t="15428" x="5003800" y="3929063"/>
          <p14:tracePt t="15430" x="4986338" y="3962400"/>
          <p14:tracePt t="15444" x="4986338" y="3979863"/>
          <p14:tracePt t="15447" x="4970463" y="3995738"/>
          <p14:tracePt t="15458" x="4953000" y="3995738"/>
          <p14:tracePt t="15469" x="4935538" y="4013200"/>
          <p14:tracePt t="15491" x="4919663" y="4030663"/>
          <p14:tracePt t="15590" x="4919663" y="4013200"/>
          <p14:tracePt t="15622" x="4902200" y="4013200"/>
          <p14:tracePt t="15679" x="4884738" y="4013200"/>
          <p14:tracePt t="15713" x="4868863" y="4013200"/>
          <p14:tracePt t="15801" x="4868863" y="4030663"/>
          <p14:tracePt t="18321" x="4884738" y="4030663"/>
          <p14:tracePt t="18330" x="4919663" y="4030663"/>
          <p14:tracePt t="18341" x="4935538" y="4030663"/>
          <p14:tracePt t="18349" x="4986338" y="4030663"/>
          <p14:tracePt t="18358" x="5037138" y="4013200"/>
          <p14:tracePt t="18369" x="5130800" y="3995738"/>
          <p14:tracePt t="18373" x="5214938" y="3995738"/>
          <p14:tracePt t="18384" x="5316538" y="3979863"/>
          <p14:tracePt t="18389" x="5410200" y="3979863"/>
          <p14:tracePt t="18400" x="5494338" y="3962400"/>
          <p14:tracePt t="18403" x="5595938" y="3962400"/>
          <p14:tracePt t="18416" x="5689600" y="3944938"/>
          <p14:tracePt t="18419" x="5773738" y="3944938"/>
          <p14:tracePt t="18432" x="5875338" y="3929063"/>
          <p14:tracePt t="18434" x="5969000" y="3911600"/>
          <p14:tracePt t="18451" x="6053138" y="3911600"/>
          <p14:tracePt t="18456" x="6138863" y="3894138"/>
          <p14:tracePt t="18459" x="6223000" y="3878263"/>
          <p14:tracePt t="18474" x="6316663" y="3878263"/>
          <p14:tracePt t="18478" x="6418263" y="3878263"/>
          <p14:tracePt t="18487" x="6519863" y="3878263"/>
          <p14:tracePt t="18497" x="6611938" y="3878263"/>
          <p14:tracePt t="18500" x="6697663" y="3878263"/>
          <p14:tracePt t="18512" x="6781800" y="3878263"/>
          <p14:tracePt t="18519" x="6875463" y="3878263"/>
          <p14:tracePt t="18530" x="6942138" y="3878263"/>
          <p14:tracePt t="18533" x="7027863" y="3878263"/>
          <p14:tracePt t="18546" x="7094538" y="3878263"/>
          <p14:tracePt t="18549" x="7188200" y="3878263"/>
          <p14:tracePt t="18558" x="7256463" y="3878263"/>
          <p14:tracePt t="18567" x="7323138" y="3878263"/>
          <p14:tracePt t="18764" x="7340600" y="3878263"/>
          <p14:tracePt t="18773" x="7391400" y="3852863"/>
          <p14:tracePt t="18784" x="7450138" y="3835400"/>
          <p14:tracePt t="18797" x="7500938" y="3817938"/>
          <p14:tracePt t="18801" x="7602538" y="3767138"/>
          <p14:tracePt t="18813" x="7670800" y="3751263"/>
          <p14:tracePt t="18818" x="7797800" y="3716338"/>
          <p14:tracePt t="18830" x="7899400" y="3700463"/>
          <p14:tracePt t="18834" x="7993063" y="3683000"/>
          <p14:tracePt t="18847" x="8026400" y="3683000"/>
          <p14:tracePt t="18851" x="8094663" y="3665538"/>
          <p14:tracePt t="18862" x="8128000" y="3665538"/>
          <p14:tracePt t="18868" x="8178800" y="3665538"/>
          <p14:tracePt t="18870" x="8196263" y="3665538"/>
          <p14:tracePt t="18880" x="8212138" y="3665538"/>
          <p14:tracePt t="18891" x="8229600" y="3665538"/>
          <p14:tracePt t="18989" x="8212138" y="3665538"/>
          <p14:tracePt t="22665" x="8178800" y="3665538"/>
          <p14:tracePt t="22677" x="8128000" y="3716338"/>
          <p14:tracePt t="22680" x="8059738" y="3751263"/>
          <p14:tracePt t="22694" x="8008938" y="3784600"/>
          <p14:tracePt t="22696" x="7932738" y="3835400"/>
          <p14:tracePt t="22707" x="7866063" y="3878263"/>
          <p14:tracePt t="22717" x="7797800" y="3911600"/>
          <p14:tracePt t="22720" x="7653338" y="3995738"/>
          <p14:tracePt t="22733" x="7500938" y="4097338"/>
          <p14:tracePt t="22737" x="7307263" y="4173538"/>
          <p14:tracePt t="22749" x="7119938" y="4259263"/>
          <p14:tracePt t="22753" x="6926263" y="4343400"/>
          <p14:tracePt t="22765" x="6680200" y="4437063"/>
          <p14:tracePt t="22770" x="6469063" y="4538663"/>
          <p14:tracePt t="22782" x="6367463" y="4572000"/>
          <p14:tracePt t="22787" x="6189663" y="4640263"/>
          <p14:tracePt t="22798" x="6053138" y="4706938"/>
          <p14:tracePt t="22803" x="5910263" y="4767263"/>
          <p14:tracePt t="22815" x="5791200" y="4818063"/>
          <p14:tracePt t="22820" x="5707063" y="4868863"/>
          <p14:tracePt t="22831" x="5672138" y="4884738"/>
          <p14:tracePt t="22836" x="5595938" y="4919663"/>
          <p14:tracePt t="22840" x="5562600" y="4935538"/>
          <p14:tracePt t="22854" x="5529263" y="4953000"/>
          <p14:tracePt t="22857" x="5494338" y="4970463"/>
          <p14:tracePt t="22871" x="5478463" y="4970463"/>
          <p14:tracePt t="22874" x="5461000" y="4986338"/>
          <p14:tracePt t="22884" x="5443538" y="5011738"/>
          <p14:tracePt t="22895" x="5427663" y="5011738"/>
          <p14:tracePt t="22897" x="5410200" y="5029200"/>
          <p14:tracePt t="22911" x="5410200" y="5046663"/>
          <p14:tracePt t="22913" x="5392738" y="5062538"/>
          <p14:tracePt t="22925" x="5376863" y="5080000"/>
          <p14:tracePt t="22937" x="5351463" y="5097463"/>
          <p14:tracePt t="22940" x="5316538" y="5113338"/>
          <p14:tracePt t="22950" x="5300663" y="5130800"/>
          <p14:tracePt t="22954" x="5283200" y="5148263"/>
          <p14:tracePt t="22965" x="5265738" y="5181600"/>
          <p14:tracePt t="22977" x="5249863" y="5199063"/>
          <p14:tracePt t="22980" x="5232400" y="5214938"/>
          <p14:tracePt t="22989" x="5214938" y="5232400"/>
          <p14:tracePt t="23003" x="5199063" y="5249863"/>
          <p14:tracePt t="23005" x="5181600" y="5291138"/>
          <p14:tracePt t="23016" x="5164138" y="5291138"/>
          <p14:tracePt t="23022" x="5148263" y="5308600"/>
          <p14:tracePt t="23025" x="5130800" y="5341938"/>
          <p14:tracePt t="23038" x="5113338" y="5341938"/>
          <p14:tracePt t="23048" x="5097463" y="5359400"/>
          <p14:tracePt t="23050" x="5072063" y="5359400"/>
          <p14:tracePt t="23063" x="5072063" y="5376863"/>
          <p14:tracePt t="23076" x="5054600" y="5376863"/>
          <p14:tracePt t="23088" x="5054600" y="5392738"/>
          <p14:tracePt t="23092" x="5037138" y="5392738"/>
          <p14:tracePt t="24083" x="5054600" y="5392738"/>
          <p14:tracePt t="24093" x="5113338" y="5392738"/>
          <p14:tracePt t="24102" x="5181600" y="5392738"/>
          <p14:tracePt t="24114" x="5300663" y="5392738"/>
          <p14:tracePt t="24119" x="5427663" y="5376863"/>
          <p14:tracePt t="24130" x="5613400" y="5359400"/>
          <p14:tracePt t="24143" x="5773738" y="5359400"/>
          <p14:tracePt t="24146" x="6002338" y="5341938"/>
          <p14:tracePt t="24161" x="6172200" y="5326063"/>
          <p14:tracePt t="24163" x="6418263" y="5308600"/>
          <p14:tracePt t="24168" x="6646863" y="5291138"/>
          <p14:tracePt t="24181" x="6748463" y="5291138"/>
          <p14:tracePt t="24187" x="6908800" y="5265738"/>
          <p14:tracePt t="24191" x="7061200" y="5249863"/>
          <p14:tracePt t="24206" x="7239000" y="5232400"/>
          <p14:tracePt t="24219" x="7323138" y="5214938"/>
          <p14:tracePt t="24222" x="7391400" y="5199063"/>
          <p14:tracePt t="24236" x="7450138" y="5181600"/>
          <p14:tracePt t="24239" x="7500938" y="5181600"/>
          <p14:tracePt t="24249" x="7518400" y="5164138"/>
          <p14:tracePt t="24261" x="7551738" y="5164138"/>
          <p14:tracePt t="24264" x="7569200" y="5148263"/>
          <p14:tracePt t="24277" x="7586663" y="5148263"/>
          <p14:tracePt t="24290" x="7602538" y="5148263"/>
          <p14:tracePt t="24321" x="7602538" y="5130800"/>
          <p14:tracePt t="24374" x="7602538" y="5113338"/>
          <p14:tracePt t="24429" x="7620000" y="5113338"/>
          <p14:tracePt t="24455" x="7637463" y="5113338"/>
          <p14:tracePt t="24467" x="7653338" y="5113338"/>
          <p14:tracePt t="24487" x="7670800" y="5113338"/>
          <p14:tracePt t="24523" x="7670800" y="5097463"/>
          <p14:tracePt t="24550" x="7670800" y="5080000"/>
          <p14:tracePt t="24572" x="7653338" y="5062538"/>
          <p14:tracePt t="24583" x="7653338" y="5046663"/>
          <p14:tracePt t="24586" x="7620000" y="5029200"/>
          <p14:tracePt t="24599" x="7602538" y="5011738"/>
          <p14:tracePt t="24602" x="7586663" y="4970463"/>
          <p14:tracePt t="24616" x="7551738" y="4953000"/>
          <p14:tracePt t="24619" x="7500938" y="4919663"/>
          <p14:tracePt t="24632" x="7467600" y="4884738"/>
          <p14:tracePt t="24635" x="7416800" y="4851400"/>
          <p14:tracePt t="24649" x="7373938" y="4818063"/>
          <p14:tracePt t="24654" x="7323138" y="4818063"/>
          <p14:tracePt t="24659" x="7272338" y="4800600"/>
          <p14:tracePt t="24673" x="7205663" y="4783138"/>
          <p14:tracePt t="24676" x="7154863" y="4783138"/>
          <p14:tracePt t="24689" x="7119938" y="4783138"/>
          <p14:tracePt t="24691" x="7078663" y="4783138"/>
          <p14:tracePt t="24701" x="7027863" y="4783138"/>
          <p14:tracePt t="24711" x="6992938" y="4783138"/>
          <p14:tracePt t="24716" x="6959600" y="4783138"/>
          <p14:tracePt t="24726" x="6926263" y="4783138"/>
          <p14:tracePt t="24736" x="6908800" y="4800600"/>
          <p14:tracePt t="24739" x="6875463" y="4818063"/>
          <p14:tracePt t="24753" x="6858000" y="4851400"/>
          <p14:tracePt t="24766" x="6840538" y="4868863"/>
          <p14:tracePt t="24776" x="6815138" y="4884738"/>
          <p14:tracePt t="24782" x="6815138" y="4902200"/>
          <p14:tracePt t="24786" x="6799263" y="4919663"/>
          <p14:tracePt t="24801" x="6781800" y="4953000"/>
          <p14:tracePt t="24803" x="6781800" y="4970463"/>
          <p14:tracePt t="24818" x="6764338" y="5011738"/>
          <p14:tracePt t="24820" x="6764338" y="5062538"/>
          <p14:tracePt t="24833" x="6764338" y="5097463"/>
          <p14:tracePt t="24836" x="6764338" y="5148263"/>
          <p14:tracePt t="24849" x="6764338" y="5181600"/>
          <p14:tracePt t="24852" x="6764338" y="5232400"/>
          <p14:tracePt t="24863" x="6764338" y="5291138"/>
          <p14:tracePt t="24873" x="6764338" y="5326063"/>
          <p14:tracePt t="24877" x="6764338" y="5341938"/>
          <p14:tracePt t="24888" x="6781800" y="5392738"/>
          <p14:tracePt t="24900" x="6799263" y="5410200"/>
          <p14:tracePt t="24905" x="6799263" y="5443538"/>
          <p14:tracePt t="24908" x="6815138" y="5461000"/>
          <p14:tracePt t="24922" x="6840538" y="5494338"/>
          <p14:tracePt t="24924" x="6858000" y="5511800"/>
          <p14:tracePt t="24938" x="6891338" y="5545138"/>
          <p14:tracePt t="24941" x="6908800" y="5562600"/>
          <p14:tracePt t="24954" x="6926263" y="5588000"/>
          <p14:tracePt t="24957" x="6959600" y="5621338"/>
          <p14:tracePt t="24970" x="6977063" y="5638800"/>
          <p14:tracePt t="24973" x="7027863" y="5672138"/>
          <p14:tracePt t="24987" x="7061200" y="5689600"/>
          <p14:tracePt t="24990" x="7094538" y="5707063"/>
          <p14:tracePt t="25001" x="7154863" y="5722938"/>
          <p14:tracePt t="25011" x="7188200" y="5740400"/>
          <p14:tracePt t="25016" x="7221538" y="5757863"/>
          <p14:tracePt t="25020" x="7272338" y="5773738"/>
          <p14:tracePt t="25035" x="7340600" y="5791200"/>
          <p14:tracePt t="25037" x="7373938" y="5808663"/>
          <p14:tracePt t="25051" x="7450138" y="5824538"/>
          <p14:tracePt t="25053" x="7518400" y="5824538"/>
          <p14:tracePt t="25067" x="7569200" y="5824538"/>
          <p14:tracePt t="25070" x="7653338" y="5824538"/>
          <p14:tracePt t="25083" x="7729538" y="5824538"/>
          <p14:tracePt t="25085" x="7797800" y="5824538"/>
          <p14:tracePt t="25095" x="7848600" y="5824538"/>
          <p14:tracePt t="25107" x="7899400" y="5824538"/>
          <p14:tracePt t="25110" x="7950200" y="5808663"/>
          <p14:tracePt t="25121" x="8008938" y="5791200"/>
          <p14:tracePt t="25136" x="8043863" y="5791200"/>
          <p14:tracePt t="25141" x="8077200" y="5773738"/>
          <p14:tracePt t="25143" x="8094663" y="5757863"/>
          <p14:tracePt t="25155" x="8110538" y="5757863"/>
          <p14:tracePt t="25167" x="8128000" y="5740400"/>
          <p14:tracePt t="25173" x="8145463" y="5722938"/>
          <p14:tracePt t="25193" x="8145463" y="5707063"/>
          <p14:tracePt t="25212" x="8145463" y="5689600"/>
          <p14:tracePt t="25225" x="8145463" y="5656263"/>
          <p14:tracePt t="25238" x="8145463" y="5638800"/>
          <p14:tracePt t="25241" x="8128000" y="5588000"/>
          <p14:tracePt t="25255" x="8059738" y="5511800"/>
          <p14:tracePt t="25267" x="8026400" y="5443538"/>
          <p14:tracePt t="25276" x="8008938" y="5427663"/>
          <p14:tracePt t="25279" x="7967663" y="5376863"/>
          <p14:tracePt t="25295" x="7881938" y="5326063"/>
          <p14:tracePt t="25309" x="7848600" y="5291138"/>
          <p14:tracePt t="25311" x="7815263" y="5249863"/>
          <p14:tracePt t="25326" x="7764463" y="5249863"/>
          <p14:tracePt t="25328" x="7729538" y="5214938"/>
          <p14:tracePt t="25335" x="7713663" y="5214938"/>
          <p14:tracePt t="25346" x="7670800" y="5214938"/>
          <p14:tracePt t="25356" x="7602538" y="5199063"/>
          <p14:tracePt t="25367" x="7551738" y="5181600"/>
          <p14:tracePt t="26627" x="7500938" y="5181600"/>
          <p14:tracePt t="26635" x="7416800" y="5164138"/>
          <p14:tracePt t="26647" x="7289800" y="5097463"/>
          <p14:tracePt t="26655" x="7078663" y="4970463"/>
          <p14:tracePt t="26658" x="6578600" y="4656138"/>
          <p14:tracePt t="26673" x="6332538" y="4521200"/>
          <p14:tracePt t="26676" x="5824538" y="4208463"/>
          <p14:tracePt t="26690" x="5265738" y="3894138"/>
          <p14:tracePt t="26693" x="4691063" y="3598863"/>
          <p14:tracePt t="26706" x="4114800" y="3335338"/>
          <p14:tracePt t="26709" x="3556000" y="3073400"/>
          <p14:tracePt t="26724" x="2946400" y="2895600"/>
          <p14:tracePt t="26735" x="2811463" y="2862263"/>
          <p14:tracePt t="26746" x="2532063" y="2827338"/>
          <p14:tracePt t="26749" x="2303463" y="2794000"/>
          <p14:tracePt t="26762" x="2252663" y="2794000"/>
          <p14:tracePt t="26765" x="2108200" y="2794000"/>
          <p14:tracePt t="26776" x="2039938" y="2794000"/>
          <p14:tracePt t="26785" x="1989138" y="2794000"/>
          <p14:tracePt t="26795" x="1955800" y="2794000"/>
          <p14:tracePt t="26966" x="1922463" y="2794000"/>
          <p14:tracePt t="26975" x="1905000" y="2794000"/>
          <p14:tracePt t="26984" x="1862138" y="2794000"/>
          <p14:tracePt t="26994" x="1828800" y="2794000"/>
          <p14:tracePt t="27006" x="1811338" y="2794000"/>
          <p14:tracePt t="27009" x="1778000" y="2794000"/>
          <p14:tracePt t="27018" x="1760538" y="2794000"/>
          <p14:tracePt t="27029" x="1727200" y="2794000"/>
          <p14:tracePt t="27031" x="1676400" y="2811463"/>
          <p14:tracePt t="27046" x="1643063" y="2844800"/>
          <p14:tracePt t="27048" x="1582738" y="2895600"/>
          <p14:tracePt t="27063" x="1481138" y="3022600"/>
          <p14:tracePt t="27078" x="1447800" y="3106738"/>
          <p14:tracePt t="27080" x="1397000" y="3192463"/>
          <p14:tracePt t="27095" x="1328738" y="3352800"/>
          <p14:tracePt t="27098" x="1270000" y="3454400"/>
          <p14:tracePt t="27111" x="1252538" y="3522663"/>
          <p14:tracePt t="27114" x="1219200" y="3649663"/>
          <p14:tracePt t="27128" x="1168400" y="3767138"/>
          <p14:tracePt t="27131" x="1150938" y="3894138"/>
          <p14:tracePt t="27144" x="1135063" y="3979863"/>
          <p14:tracePt t="27147" x="1135063" y="4097338"/>
          <p14:tracePt t="27160" x="1135063" y="4208463"/>
          <p14:tracePt t="27163" x="1135063" y="4292600"/>
          <p14:tracePt t="27172" x="1135063" y="4394200"/>
          <p14:tracePt t="27184" x="1135063" y="4487863"/>
          <p14:tracePt t="27187" x="1168400" y="4572000"/>
          <p14:tracePt t="27200" x="1219200" y="4656138"/>
          <p14:tracePt t="27202" x="1312863" y="4749800"/>
          <p14:tracePt t="27213" x="1397000" y="4833938"/>
          <p14:tracePt t="27224" x="1498600" y="4919663"/>
          <p14:tracePt t="27228" x="1658938" y="5046663"/>
          <p14:tracePt t="27240" x="1795463" y="5130800"/>
          <p14:tracePt t="27244" x="1955800" y="5199063"/>
          <p14:tracePt t="27256" x="2057400" y="5214938"/>
          <p14:tracePt t="27260" x="2303463" y="5291138"/>
          <p14:tracePt t="27272" x="2497138" y="5326063"/>
          <p14:tracePt t="27276" x="2700338" y="5341938"/>
          <p14:tracePt t="27282" x="2928938" y="5341938"/>
          <p14:tracePt t="27296" x="3352800" y="5341938"/>
          <p14:tracePt t="27306" x="3573463" y="5291138"/>
          <p14:tracePt t="27317" x="3767138" y="5232400"/>
          <p14:tracePt t="27329" x="3852863" y="5199063"/>
          <p14:tracePt t="27332" x="3995738" y="5130800"/>
          <p14:tracePt t="27346" x="4132263" y="5080000"/>
          <p14:tracePt t="27349" x="4241800" y="5029200"/>
          <p14:tracePt t="27362" x="4310063" y="4986338"/>
          <p14:tracePt t="27365" x="4376738" y="4953000"/>
          <p14:tracePt t="27378" x="4445000" y="4919663"/>
          <p14:tracePt t="27381" x="4503738" y="4884738"/>
          <p14:tracePt t="27396" x="4589463" y="4833938"/>
          <p14:tracePt t="27408" x="4622800" y="4783138"/>
          <p14:tracePt t="27418" x="4673600" y="4749800"/>
          <p14:tracePt t="27421" x="4706938" y="4691063"/>
          <p14:tracePt t="27434" x="4741863" y="4656138"/>
          <p14:tracePt t="27436" x="4757738" y="4622800"/>
          <p14:tracePt t="27450" x="4833938" y="4503738"/>
          <p14:tracePt t="27462" x="4851400" y="4452938"/>
          <p14:tracePt t="27473" x="4851400" y="4394200"/>
          <p14:tracePt t="27477" x="4868863" y="4343400"/>
          <p14:tracePt t="27488" x="4868863" y="4292600"/>
          <p14:tracePt t="27495" x="4868863" y="4224338"/>
          <p14:tracePt t="27500" x="4868863" y="4114800"/>
          <p14:tracePt t="27513" x="4833938" y="4030663"/>
          <p14:tracePt t="27516" x="4757738" y="3929063"/>
          <p14:tracePt t="27530" x="4673600" y="3802063"/>
          <p14:tracePt t="27533" x="4554538" y="3700463"/>
          <p14:tracePt t="27546" x="4478338" y="3649663"/>
          <p14:tracePt t="27549" x="4376738" y="3556000"/>
          <p14:tracePt t="27563" x="4132263" y="3403600"/>
          <p14:tracePt t="27578" x="4013200" y="3335338"/>
          <p14:tracePt t="27581" x="3903663" y="3319463"/>
          <p14:tracePt t="27596" x="3716338" y="3276600"/>
          <p14:tracePt t="27606" x="3649663" y="3276600"/>
          <p14:tracePt t="27613" x="3573463" y="3276600"/>
          <p14:tracePt t="27623" x="3522663" y="3276600"/>
          <p14:tracePt t="27636" x="3454400" y="3276600"/>
          <p14:tracePt t="27638" x="3436938" y="3302000"/>
          <p14:tracePt t="27650" x="3370263" y="3335338"/>
          <p14:tracePt t="27656" x="3309938" y="3370263"/>
          <p14:tracePt t="27671" x="3276600" y="3403600"/>
          <p14:tracePt t="27676" x="3243263" y="3454400"/>
          <p14:tracePt t="27679" x="3208338" y="3505200"/>
          <p14:tracePt t="27693" x="3175000" y="3556000"/>
          <p14:tracePt t="27696" x="3157538" y="3614738"/>
          <p14:tracePt t="27707" x="3141663" y="3649663"/>
          <p14:tracePt t="27711" x="3106738" y="3700463"/>
          <p14:tracePt t="27723" x="3106738" y="3751263"/>
          <p14:tracePt t="27728" x="3090863" y="3784600"/>
          <p14:tracePt t="27738" x="3073400" y="3817938"/>
          <p14:tracePt t="27746" x="3073400" y="3835400"/>
          <p14:tracePt t="27757" x="3073400" y="3878263"/>
          <p14:tracePt t="27778" x="3073400" y="3894138"/>
          <p14:tracePt t="28613" x="3055938" y="3962400"/>
          <p14:tracePt t="28622" x="3014663" y="4030663"/>
          <p14:tracePt t="28636" x="2979738" y="4114800"/>
          <p14:tracePt t="28641" x="2928938" y="4241800"/>
          <p14:tracePt t="28652" x="2862263" y="4360863"/>
          <p14:tracePt t="28657" x="2811463" y="4503738"/>
          <p14:tracePt t="28664" x="2735263" y="4605338"/>
          <p14:tracePt t="28676" x="2649538" y="4818063"/>
          <p14:tracePt t="28679" x="2598738" y="4919663"/>
          <p14:tracePt t="28693" x="2532063" y="5113338"/>
          <p14:tracePt t="28695" x="2455863" y="5265738"/>
          <p14:tracePt t="28710" x="2387600" y="5494338"/>
          <p14:tracePt t="28723" x="2387600" y="5529263"/>
          <p14:tracePt t="28732" x="2370138" y="5621338"/>
          <p14:tracePt t="28735" x="2370138" y="5689600"/>
          <p14:tracePt t="28749" x="2370138" y="5740400"/>
          <p14:tracePt t="28751" x="2370138" y="5773738"/>
          <p14:tracePt t="28763" x="2387600" y="5824538"/>
          <p14:tracePt t="28774" x="2405063" y="5867400"/>
          <p14:tracePt t="28777" x="2455863" y="5900738"/>
          <p14:tracePt t="28791" x="2497138" y="5918200"/>
          <p14:tracePt t="28794" x="2565400" y="5951538"/>
          <p14:tracePt t="28807" x="2616200" y="5986463"/>
          <p14:tracePt t="28810" x="2684463" y="5986463"/>
          <p14:tracePt t="28821" x="2751138" y="6002338"/>
          <p14:tracePt t="28832" x="2844800" y="6019800"/>
          <p14:tracePt t="28837" x="2946400" y="6037263"/>
          <p14:tracePt t="28840" x="3073400" y="6037263"/>
          <p14:tracePt t="28853" x="3192463" y="6037263"/>
          <p14:tracePt t="28858" x="3309938" y="6037263"/>
          <p14:tracePt t="28867" x="3403600" y="6019800"/>
          <p14:tracePt t="28880" x="3505200" y="5986463"/>
          <p14:tracePt t="28882" x="3606800" y="5935663"/>
          <p14:tracePt t="28894" x="3700463" y="5884863"/>
          <p14:tracePt t="28897" x="3784600" y="5842000"/>
          <p14:tracePt t="28911" x="3852863" y="5791200"/>
          <p14:tracePt t="28914" x="3929063" y="5740400"/>
          <p14:tracePt t="28928" x="3995738" y="5689600"/>
          <p14:tracePt t="28941" x="4030663" y="5656263"/>
          <p14:tracePt t="28945" x="4046538" y="5638800"/>
          <p14:tracePt t="28959" x="4081463" y="5605463"/>
          <p14:tracePt t="28962" x="4097338" y="5588000"/>
          <p14:tracePt t="28976" x="4114800" y="5529263"/>
          <p14:tracePt t="28987" x="4114800" y="5511800"/>
          <p14:tracePt t="28997" x="4132263" y="5478463"/>
          <p14:tracePt t="29009" x="4132263" y="5443538"/>
          <p14:tracePt t="29012" x="4132263" y="5410200"/>
          <p14:tracePt t="29021" x="4132263" y="5359400"/>
          <p14:tracePt t="29032" x="4132263" y="5308600"/>
          <p14:tracePt t="29034" x="4132263" y="5249863"/>
          <p14:tracePt t="29048" x="4097338" y="5181600"/>
          <p14:tracePt t="29051" x="4081463" y="5113338"/>
          <p14:tracePt t="29065" x="4030663" y="5046663"/>
          <p14:tracePt t="29068" x="3995738" y="4986338"/>
          <p14:tracePt t="29082" x="3962400" y="4935538"/>
          <p14:tracePt t="29084" x="3929063" y="4868863"/>
          <p14:tracePt t="29098" x="3868738" y="4818063"/>
          <p14:tracePt t="29100" x="3852863" y="4767263"/>
          <p14:tracePt t="29114" x="3802063" y="4691063"/>
          <p14:tracePt t="29116" x="3784600" y="4656138"/>
          <p14:tracePt t="29126" x="3767138" y="4622800"/>
          <p14:tracePt t="29130" x="3733800" y="4589463"/>
          <p14:tracePt t="29145" x="3716338" y="4554538"/>
          <p14:tracePt t="29148" x="3683000" y="4521200"/>
          <p14:tracePt t="29161" x="3665538" y="4487863"/>
          <p14:tracePt t="29164" x="3649663" y="4470400"/>
          <p14:tracePt t="29176" x="3606800" y="4437063"/>
          <p14:tracePt t="29179" x="3589338" y="4411663"/>
          <p14:tracePt t="29194" x="3556000" y="4376738"/>
          <p14:tracePt t="29207" x="3556000" y="4360863"/>
          <p14:tracePt t="29215" x="3538538" y="4343400"/>
          <p14:tracePt t="29226" x="3522663" y="4325938"/>
          <p14:tracePt t="29229" x="3505200" y="4310063"/>
          <p14:tracePt t="29246" x="3487738" y="4292600"/>
          <p14:tracePt t="29259" x="3487738" y="4275138"/>
          <p14:tracePt t="29262" x="3471863" y="4275138"/>
          <p14:tracePt t="29275" x="3471863" y="4259263"/>
          <p14:tracePt t="29286" x="3454400" y="4241800"/>
          <p14:tracePt t="29301" x="3436938" y="4224338"/>
          <p14:tracePt t="29321" x="3436938" y="4208463"/>
          <p14:tracePt t="29334" x="3421063" y="4208463"/>
          <p14:tracePt t="29348" x="3421063" y="4191000"/>
          <p14:tracePt t="29380" x="3421063" y="4173538"/>
          <p14:tracePt t="29383" x="3403600" y="4173538"/>
          <p14:tracePt t="29409" x="3403600" y="4157663"/>
          <p14:tracePt t="29445" x="3403600" y="4132263"/>
          <p14:tracePt t="29473" x="3403600" y="4114800"/>
          <p14:tracePt t="29496" x="3386138" y="4114800"/>
          <p14:tracePt t="29515" x="3386138" y="4097338"/>
          <p14:tracePt t="29565" x="3386138" y="4081463"/>
          <p14:tracePt t="36185" x="3403600" y="4081463"/>
          <p14:tracePt t="36197" x="3471863" y="4081463"/>
          <p14:tracePt t="36205" x="3538538" y="4064000"/>
          <p14:tracePt t="36217" x="3624263" y="4064000"/>
          <p14:tracePt t="36220" x="3751263" y="4046538"/>
          <p14:tracePt t="36234" x="3886200" y="4030663"/>
          <p14:tracePt t="36236" x="4275138" y="3979863"/>
          <p14:tracePt t="36251" x="4622800" y="3944938"/>
          <p14:tracePt t="36255" x="5003800" y="3911600"/>
          <p14:tracePt t="36267" x="5392738" y="3878263"/>
          <p14:tracePt t="36269" x="5808663" y="3852863"/>
          <p14:tracePt t="36280" x="6002338" y="3835400"/>
          <p14:tracePt t="36292" x="6383338" y="3835400"/>
          <p14:tracePt t="36297" x="6764338" y="3817938"/>
          <p14:tracePt t="36300" x="7119938" y="3817938"/>
          <p14:tracePt t="36312" x="7434263" y="3817938"/>
          <p14:tracePt t="36315" x="7713663" y="3817938"/>
          <p14:tracePt t="36328" x="7967663" y="3817938"/>
          <p14:tracePt t="36337" x="8196263" y="3835400"/>
          <p14:tracePt t="36342" x="8305800" y="3852863"/>
          <p14:tracePt t="36357" x="8475663" y="3894138"/>
          <p14:tracePt t="36361" x="8618538" y="3929063"/>
          <p14:tracePt t="36364" x="8737600" y="3962400"/>
          <p14:tracePt t="36377" x="8839200" y="3995738"/>
          <p14:tracePt t="36380" x="8915400" y="4013200"/>
          <p14:tracePt t="36395" x="8999538" y="4046538"/>
          <p14:tracePt t="36398" x="9067800" y="4046538"/>
          <p14:tracePt t="36409" x="9136063" y="4064000"/>
          <p14:tracePt t="36413" x="9212263" y="4064000"/>
          <p14:tracePt t="36427" x="9263063" y="4064000"/>
          <p14:tracePt t="36429" x="9329738" y="4064000"/>
          <p14:tracePt t="36443" x="9380538" y="4064000"/>
          <p14:tracePt t="36447" x="9440863" y="4064000"/>
          <p14:tracePt t="36461" x="9507538" y="4046538"/>
          <p14:tracePt t="36464" x="9558338" y="4030663"/>
          <p14:tracePt t="36476" x="9609138" y="4013200"/>
          <p14:tracePt t="36480" x="9626600" y="3995738"/>
          <p14:tracePt t="36493" x="9710738" y="3962400"/>
          <p14:tracePt t="36496" x="9753600" y="3944938"/>
          <p14:tracePt t="36510" x="9786938" y="3929063"/>
          <p14:tracePt t="36513" x="9821863" y="3894138"/>
          <p14:tracePt t="36516" x="9855200" y="3878263"/>
          <p14:tracePt t="36530" x="9872663" y="3835400"/>
          <p14:tracePt t="36542" x="9906000" y="3817938"/>
          <p14:tracePt t="36547" x="9923463" y="3802063"/>
          <p14:tracePt t="36550" x="9923463" y="3784600"/>
          <p14:tracePt t="36564" x="9939338" y="3767138"/>
          <p14:tracePt t="36580" x="9939338" y="3751263"/>
          <p14:tracePt t="36584" x="9956800" y="3751263"/>
          <p14:tracePt t="36594" x="9956800" y="3733800"/>
          <p14:tracePt t="36609" x="9956800" y="3716338"/>
          <p14:tracePt t="36726" x="9939338" y="3716338"/>
          <p14:tracePt t="36743" x="9939338" y="3700463"/>
          <p14:tracePt t="36787" x="9923463" y="3700463"/>
          <p14:tracePt t="36819" x="9906000" y="3683000"/>
          <p14:tracePt t="36830" x="9888538" y="3683000"/>
          <p14:tracePt t="36833" x="9872663" y="3683000"/>
          <p14:tracePt t="36847" x="9855200" y="3665538"/>
          <p14:tracePt t="36851" x="9837738" y="3665538"/>
          <p14:tracePt t="36863" x="9804400" y="3665538"/>
          <p14:tracePt t="36867" x="9771063" y="3649663"/>
          <p14:tracePt t="36879" x="9753600" y="3649663"/>
          <p14:tracePt t="36883" x="9710738" y="3649663"/>
          <p14:tracePt t="36896" x="9677400" y="3649663"/>
          <p14:tracePt t="36899" x="9644063" y="3649663"/>
          <p14:tracePt t="36908" x="9609138" y="3649663"/>
          <p14:tracePt t="36920" x="9575800" y="3649663"/>
          <p14:tracePt t="36922" x="9542463" y="3649663"/>
          <p14:tracePt t="36937" x="9474200" y="3649663"/>
          <p14:tracePt t="36940" x="9440863" y="3649663"/>
          <p14:tracePt t="36954" x="9398000" y="3649663"/>
          <p14:tracePt t="36962" x="9364663" y="3665538"/>
          <p14:tracePt t="36966" x="9329738" y="3683000"/>
          <p14:tracePt t="36969" x="9296400" y="3700463"/>
          <p14:tracePt t="36986" x="9212263" y="3767138"/>
          <p14:tracePt t="37001" x="9177338" y="3784600"/>
          <p14:tracePt t="37003" x="9136063" y="3835400"/>
          <p14:tracePt t="37015" x="9118600" y="3878263"/>
          <p14:tracePt t="37018" x="9085263" y="3929063"/>
          <p14:tracePt t="37030" x="9050338" y="3979863"/>
          <p14:tracePt t="37040" x="9017000" y="4013200"/>
          <p14:tracePt t="37045" x="8999538" y="4046538"/>
          <p14:tracePt t="37057" x="8983663" y="4081463"/>
          <p14:tracePt t="37063" x="8966200" y="4114800"/>
          <p14:tracePt t="37073" x="8948738" y="4132263"/>
          <p14:tracePt t="37079" x="8915400" y="4173538"/>
          <p14:tracePt t="37083" x="8897938" y="4191000"/>
          <p14:tracePt t="37097" x="8897938" y="4208463"/>
          <p14:tracePt t="37100" x="8882063" y="4224338"/>
          <p14:tracePt t="37115" x="8882063" y="4259263"/>
          <p14:tracePt t="37117" x="8864600" y="4275138"/>
          <p14:tracePt t="37129" x="8864600" y="4292600"/>
          <p14:tracePt t="37133" x="8864600" y="4310063"/>
          <p14:tracePt t="37142" x="8864600" y="4325938"/>
          <p14:tracePt t="37154" x="8864600" y="4360863"/>
          <p14:tracePt t="37156" x="8864600" y="4394200"/>
          <p14:tracePt t="37170" x="8882063" y="4437063"/>
          <p14:tracePt t="37173" x="8915400" y="4487863"/>
          <p14:tracePt t="37188" x="8983663" y="4538663"/>
          <p14:tracePt t="37190" x="9085263" y="4605338"/>
          <p14:tracePt t="37204" x="9136063" y="4640263"/>
          <p14:tracePt t="37206" x="9263063" y="4706938"/>
          <p14:tracePt t="37219" x="9364663" y="4749800"/>
          <p14:tracePt t="37222" x="9491663" y="4800600"/>
          <p14:tracePt t="37231" x="9593263" y="4818063"/>
          <p14:tracePt t="37242" x="9694863" y="4833938"/>
          <p14:tracePt t="37246" x="9821863" y="4851400"/>
          <p14:tracePt t="37256" x="9923463" y="4868863"/>
          <p14:tracePt t="37264" x="10050463" y="4884738"/>
          <p14:tracePt t="37275" x="10152063" y="4884738"/>
          <p14:tracePt t="37282" x="10253663" y="4884738"/>
          <p14:tracePt t="37285" x="10345738" y="4884738"/>
          <p14:tracePt t="37299" x="10414000" y="4884738"/>
          <p14:tracePt t="37302" x="10482263" y="4868863"/>
          <p14:tracePt t="37316" x="10566400" y="4851400"/>
          <p14:tracePt t="37318" x="10609263" y="4833938"/>
          <p14:tracePt t="37333" x="10693400" y="4818063"/>
          <p14:tracePt t="37335" x="10761663" y="4783138"/>
          <p14:tracePt t="37348" x="10795000" y="4767263"/>
          <p14:tracePt t="37351" x="10828338" y="4749800"/>
          <p14:tracePt t="37365" x="10904538" y="4706938"/>
          <p14:tracePt t="37367" x="10939463" y="4673600"/>
          <p14:tracePt t="37381" x="10972800" y="4640263"/>
          <p14:tracePt t="37383" x="11006138" y="4589463"/>
          <p14:tracePt t="37396" x="11023600" y="4554538"/>
          <p14:tracePt t="37400" x="11056938" y="4487863"/>
          <p14:tracePt t="37413" x="11074400" y="4452938"/>
          <p14:tracePt t="37416" x="11091863" y="4411663"/>
          <p14:tracePt t="37429" x="11091863" y="4376738"/>
          <p14:tracePt t="37433" x="11107738" y="4325938"/>
          <p14:tracePt t="37445" x="11107738" y="4275138"/>
          <p14:tracePt t="37449" x="11125200" y="4208463"/>
          <p14:tracePt t="37458" x="11125200" y="4157663"/>
          <p14:tracePt t="37469" x="11125200" y="4081463"/>
          <p14:tracePt t="37471" x="11125200" y="4013200"/>
          <p14:tracePt t="37484" x="11107738" y="3944938"/>
          <p14:tracePt t="37487" x="11074400" y="3852863"/>
          <p14:tracePt t="37499" x="11056938" y="3767138"/>
          <p14:tracePt t="37502" x="11023600" y="3683000"/>
          <p14:tracePt t="37515" x="10972800" y="3581400"/>
          <p14:tracePt t="37523" x="10922000" y="3505200"/>
          <p14:tracePt t="37528" x="10863263" y="3421063"/>
          <p14:tracePt t="37538" x="10812463" y="3352800"/>
          <p14:tracePt t="37548" x="10761663" y="3276600"/>
          <p14:tracePt t="37551" x="10693400" y="3225800"/>
          <p14:tracePt t="37563" x="10642600" y="3175000"/>
          <p14:tracePt t="37573" x="10566400" y="3141663"/>
          <p14:tracePt t="37575" x="10515600" y="3124200"/>
          <p14:tracePt t="37587" x="10447338" y="3090863"/>
          <p14:tracePt t="37590" x="10380663" y="3073400"/>
          <p14:tracePt t="37603" x="10329863" y="3073400"/>
          <p14:tracePt t="37614" x="10253663" y="3055938"/>
          <p14:tracePt t="37616" x="10202863" y="3055938"/>
          <p14:tracePt t="37626" x="10134600" y="3055938"/>
          <p14:tracePt t="37637" x="10101263" y="3055938"/>
          <p14:tracePt t="37639" x="10066338" y="3055938"/>
          <p14:tracePt t="37654" x="9990138" y="3090863"/>
          <p14:tracePt t="37657" x="9956800" y="3124200"/>
          <p14:tracePt t="37671" x="9906000" y="3157538"/>
          <p14:tracePt t="37673" x="9872663" y="3192463"/>
          <p14:tracePt t="37686" x="9837738" y="3243263"/>
          <p14:tracePt t="37688" x="9804400" y="3276600"/>
          <p14:tracePt t="37702" x="9771063" y="3335338"/>
          <p14:tracePt t="37704" x="9736138" y="3403600"/>
          <p14:tracePt t="37716" x="9694863" y="3454400"/>
          <p14:tracePt t="37725" x="9659938" y="3522663"/>
          <p14:tracePt t="37735" x="9626600" y="3598863"/>
          <p14:tracePt t="37738" x="9609138" y="3683000"/>
          <p14:tracePt t="37750" x="9575800" y="3767138"/>
          <p14:tracePt t="37753" x="9558338" y="3878263"/>
          <p14:tracePt t="37766" x="9542463" y="3962400"/>
          <p14:tracePt t="37769" x="9525000" y="4064000"/>
          <p14:tracePt t="37781" x="9507538" y="4157663"/>
          <p14:tracePt t="37789" x="9491663" y="4259263"/>
          <p14:tracePt t="37799" x="9491663" y="4343400"/>
          <p14:tracePt t="37802" x="9474200" y="4452938"/>
          <p14:tracePt t="37814" x="9474200" y="4538663"/>
          <p14:tracePt t="37821" x="9456738" y="4640263"/>
          <p14:tracePt t="37825" x="9456738" y="4732338"/>
          <p14:tracePt t="37837" x="9456738" y="4800600"/>
          <p14:tracePt t="37847" x="9456738" y="4868863"/>
          <p14:tracePt t="37850" x="9456738" y="4935538"/>
          <p14:tracePt t="37862" x="9456738" y="4986338"/>
          <p14:tracePt t="37869" x="9456738" y="5062538"/>
          <p14:tracePt t="37880" x="9456738" y="5130800"/>
          <p14:tracePt t="37883" x="9456738" y="5181600"/>
          <p14:tracePt t="37895" x="9456738" y="5249863"/>
          <p14:tracePt t="37899" x="9456738" y="5308600"/>
          <p14:tracePt t="37908" x="9474200" y="5376863"/>
          <p14:tracePt t="37920" x="9474200" y="5427663"/>
          <p14:tracePt t="37922" x="9491663" y="5494338"/>
          <p14:tracePt t="37935" x="9507538" y="5545138"/>
          <p14:tracePt t="37939" x="9525000" y="5605463"/>
          <p14:tracePt t="37949" x="9525000" y="5638800"/>
          <p14:tracePt t="37958" x="9558338" y="5722938"/>
          <p14:tracePt t="37969" x="9558338" y="5773738"/>
          <p14:tracePt t="37972" x="9575800" y="5824538"/>
          <p14:tracePt t="37986" x="9593263" y="5884863"/>
          <p14:tracePt t="37989" x="9593263" y="5918200"/>
          <p14:tracePt t="37997" x="9609138" y="5951538"/>
          <p14:tracePt t="38007" x="9626600" y="6002338"/>
          <p14:tracePt t="38018" x="9644063" y="6053138"/>
          <p14:tracePt t="38021" x="9659938" y="6070600"/>
          <p14:tracePt t="38032" x="9677400" y="6121400"/>
          <p14:tracePt t="38041" x="9694863" y="6164263"/>
          <p14:tracePt t="38053" x="9710738" y="6180138"/>
          <p14:tracePt t="38055" x="9736138" y="6215063"/>
          <p14:tracePt t="38062" x="9753600" y="6248400"/>
          <p14:tracePt t="38074" x="9771063" y="6281738"/>
          <p14:tracePt t="38078" x="9786938" y="6316663"/>
          <p14:tracePt t="38089" x="9804400" y="6350000"/>
          <p14:tracePt t="38091" x="9837738" y="6383338"/>
          <p14:tracePt t="38104" x="9855200" y="6400800"/>
          <p14:tracePt t="38114" x="9872663" y="6459538"/>
          <p14:tracePt t="38117" x="9888538" y="6477000"/>
          <p14:tracePt t="38132" x="9923463" y="6527800"/>
          <p14:tracePt t="38135" x="9939338" y="6545263"/>
          <p14:tracePt t="38146" x="9956800" y="6578600"/>
          <p14:tracePt t="38149" x="9974263" y="6596063"/>
          <p14:tracePt t="38163" x="9990138" y="6629400"/>
          <p14:tracePt t="38166" x="10007600" y="6646863"/>
          <p14:tracePt t="38398" x="10033000" y="6646863"/>
          <p14:tracePt t="38407" x="10066338" y="6646863"/>
          <p14:tracePt t="38418" x="10117138" y="6646863"/>
          <p14:tracePt t="38430" x="10152063" y="6662738"/>
          <p14:tracePt t="38433" x="10236200" y="6680200"/>
          <p14:tracePt t="38443" x="10329863" y="6697663"/>
          <p14:tracePt t="38447" x="10414000" y="6723063"/>
          <p14:tracePt t="38461" x="10498138" y="6723063"/>
          <p14:tracePt t="38466" x="10583863" y="6738938"/>
          <p14:tracePt t="38478" x="10693400" y="6738938"/>
          <p14:tracePt t="38483" x="10761663" y="6756400"/>
          <p14:tracePt t="38493" x="10845800" y="6756400"/>
          <p14:tracePt t="38496" x="10922000" y="6756400"/>
          <p14:tracePt t="38508" x="11006138" y="6756400"/>
          <p14:tracePt t="38521" x="11074400" y="6756400"/>
          <p14:tracePt t="38526" x="11142663" y="6756400"/>
          <p14:tracePt t="38529" x="11218863" y="6756400"/>
          <p14:tracePt t="38543" x="11252200" y="6756400"/>
          <p14:tracePt t="38546" x="11336338" y="6738938"/>
          <p14:tracePt t="38559" x="11371263" y="6723063"/>
          <p14:tracePt t="38562" x="11422063" y="6697663"/>
          <p14:tracePt t="38576" x="11455400" y="6680200"/>
          <p14:tracePt t="38579" x="11531600" y="6662738"/>
          <p14:tracePt t="38593" x="11564938" y="6629400"/>
          <p14:tracePt t="38596" x="11615738" y="6596063"/>
          <p14:tracePt t="38610" x="11650663" y="6561138"/>
          <p14:tracePt t="38615" x="11684000" y="6527800"/>
          <p14:tracePt t="38627" x="11717338" y="6477000"/>
          <p14:tracePt t="38634" x="11752263" y="6418263"/>
          <p14:tracePt t="38637" x="11811000" y="6350000"/>
          <p14:tracePt t="38657" x="11844338" y="6299200"/>
          <p14:tracePt t="38660" x="11930063" y="6121400"/>
          <p14:tracePt t="38676" x="12014200" y="5918200"/>
          <p14:tracePt t="38692" x="12057063" y="5808663"/>
          <p14:tracePt t="38696" x="12090400" y="5707063"/>
          <p14:tracePt t="38705" x="12158663" y="5511800"/>
          <p14:tracePt t="38834" x="12158663" y="3073400"/>
          <p14:tracePt t="38844" x="12090400" y="3005138"/>
          <p14:tracePt t="38857" x="12057063" y="2946400"/>
          <p14:tracePt t="38860" x="11996738" y="2895600"/>
          <p14:tracePt t="38874" x="11930063" y="2862263"/>
          <p14:tracePt t="38876" x="11861800" y="2827338"/>
          <p14:tracePt t="38892" x="11793538" y="2794000"/>
          <p14:tracePt t="38894" x="11717338" y="2760663"/>
          <p14:tracePt t="38908" x="11633200" y="2743200"/>
          <p14:tracePt t="38911" x="11582400" y="2725738"/>
          <p14:tracePt t="38923" x="11549063" y="2700338"/>
          <p14:tracePt t="38925" x="11437938" y="2684463"/>
          <p14:tracePt t="38936" x="11404600" y="2684463"/>
          <p14:tracePt t="38940" x="11353800" y="2684463"/>
          <p14:tracePt t="38954" x="11303000" y="2684463"/>
          <p14:tracePt t="38958" x="11269663" y="2684463"/>
          <p14:tracePt t="38969" x="11234738" y="2684463"/>
          <p14:tracePt t="38976" x="11201400" y="2684463"/>
          <p14:tracePt t="38986" x="11158538" y="2684463"/>
          <p14:tracePt t="38989" x="11142663" y="2684463"/>
          <p14:tracePt t="39002" x="11125200" y="2684463"/>
          <p14:tracePt t="39005" x="11107738" y="2684463"/>
          <p14:tracePt t="39018" x="11091863" y="2684463"/>
          <p14:tracePt t="39021" x="11074400" y="2700338"/>
          <p14:tracePt t="39334" x="11056938" y="2700338"/>
          <p14:tracePt t="39344" x="11023600" y="2743200"/>
          <p14:tracePt t="39356" x="10990263" y="2776538"/>
          <p14:tracePt t="39364" x="10922000" y="2811463"/>
          <p14:tracePt t="39369" x="10863263" y="2862263"/>
          <p14:tracePt t="39380" x="10795000" y="2913063"/>
          <p14:tracePt t="39390" x="10710863" y="2963863"/>
          <p14:tracePt t="39393" x="10660063" y="3022600"/>
          <p14:tracePt t="39406" x="10609263" y="3073400"/>
          <p14:tracePt t="39409" x="10533063" y="3124200"/>
          <p14:tracePt t="39422" x="10482263" y="3157538"/>
          <p14:tracePt t="39425" x="10431463" y="3208338"/>
          <p14:tracePt t="39439" x="10345738" y="3276600"/>
          <p14:tracePt t="39451" x="10287000" y="3319463"/>
          <p14:tracePt t="39462" x="10253663" y="3335338"/>
          <p14:tracePt t="39464" x="10218738" y="3370263"/>
          <p14:tracePt t="39477" x="10202863" y="3386138"/>
          <p14:tracePt t="39488" x="10185400" y="3403600"/>
          <p14:tracePt t="39491" x="10167938" y="3421063"/>
          <p14:tracePt t="39506" x="10152063" y="3436938"/>
          <p14:tracePt t="39509" x="10134600" y="3454400"/>
          <p14:tracePt t="39523" x="10117138" y="3471863"/>
          <p14:tracePt t="39533" x="10117138" y="3487738"/>
          <p14:tracePt t="39545" x="10117138" y="3505200"/>
          <p14:tracePt t="39548" x="10101263" y="3522663"/>
          <p14:tracePt t="39561" x="10101263" y="3538538"/>
          <p14:tracePt t="39565" x="10101263" y="3581400"/>
          <p14:tracePt t="39571" x="10083800" y="3598863"/>
          <p14:tracePt t="39584" x="10066338" y="3614738"/>
          <p14:tracePt t="39589" x="10066338" y="3649663"/>
          <p14:tracePt t="39603" x="10066338" y="3683000"/>
          <p14:tracePt t="39607" x="10050463" y="3700463"/>
          <p14:tracePt t="39610" x="10050463" y="3751263"/>
          <p14:tracePt t="39623" x="10033000" y="3802063"/>
          <p14:tracePt t="39626" x="10033000" y="3852863"/>
          <p14:tracePt t="39640" x="10033000" y="3894138"/>
          <p14:tracePt t="39643" x="10007600" y="3944938"/>
          <p14:tracePt t="39659" x="10007600" y="4064000"/>
          <p14:tracePt t="39673" x="10007600" y="4097338"/>
          <p14:tracePt t="39676" x="10007600" y="4157663"/>
          <p14:tracePt t="39688" x="10007600" y="4191000"/>
          <p14:tracePt t="39691" x="10007600" y="4241800"/>
          <p14:tracePt t="39705" x="10007600" y="4310063"/>
          <p14:tracePt t="39708" x="10007600" y="4360863"/>
          <p14:tracePt t="39720" x="10007600" y="4411663"/>
          <p14:tracePt t="39724" x="10007600" y="4470400"/>
          <p14:tracePt t="39733" x="10007600" y="4538663"/>
          <p14:tracePt t="39745" x="10007600" y="4589463"/>
          <p14:tracePt t="39748" x="10007600" y="4622800"/>
          <p14:tracePt t="39757" x="10007600" y="4706938"/>
          <p14:tracePt t="39766" x="10033000" y="4749800"/>
          <p14:tracePt t="39773" x="10033000" y="4800600"/>
          <p14:tracePt t="39782" x="10033000" y="4833938"/>
          <p14:tracePt t="39795" x="10050463" y="4902200"/>
          <p14:tracePt t="39798" x="10050463" y="4953000"/>
          <p14:tracePt t="40376" x="10066338" y="4953000"/>
          <p14:tracePt t="40388" x="10101263" y="4986338"/>
          <p14:tracePt t="40397" x="10134600" y="4986338"/>
          <p14:tracePt t="40405" x="10202863" y="5029200"/>
          <p14:tracePt t="40416" x="10287000" y="5046663"/>
          <p14:tracePt t="40419" x="10380663" y="5046663"/>
          <p14:tracePt t="40434" x="10625138" y="5062538"/>
          <p14:tracePt t="40447" x="10744200" y="5062538"/>
          <p14:tracePt t="40450" x="10845800" y="5062538"/>
          <p14:tracePt t="40461" x="10972800" y="5062538"/>
          <p14:tracePt t="40471" x="11091863" y="5029200"/>
          <p14:tracePt t="40474" x="11201400" y="4970463"/>
          <p14:tracePt t="40488" x="11387138" y="4868863"/>
          <p14:tracePt t="40491" x="11498263" y="4783138"/>
          <p14:tracePt t="40498" x="11564938" y="4732338"/>
          <p14:tracePt t="40513" x="11666538" y="4622800"/>
          <p14:tracePt t="40516" x="11752263" y="4538663"/>
          <p14:tracePt t="40530" x="11844338" y="4437063"/>
          <p14:tracePt t="40533" x="11895138" y="4310063"/>
          <p14:tracePt t="40546" x="11945938" y="4191000"/>
          <p14:tracePt t="40549" x="11980863" y="4081463"/>
          <p14:tracePt t="40562" x="12014200" y="3962400"/>
          <p14:tracePt t="40565" x="12014200" y="3852863"/>
          <p14:tracePt t="40575" x="12031663" y="3751263"/>
          <p14:tracePt t="40587" x="12031663" y="3665538"/>
          <p14:tracePt t="40589" x="12031663" y="3598863"/>
          <p14:tracePt t="40602" x="12014200" y="3522663"/>
          <p14:tracePt t="40606" x="11963400" y="3471863"/>
          <p14:tracePt t="40619" x="11912600" y="3421063"/>
          <p14:tracePt t="40621" x="11861800" y="3386138"/>
          <p14:tracePt t="40635" x="11793538" y="3370263"/>
          <p14:tracePt t="40637" x="11717338" y="3370263"/>
          <p14:tracePt t="40648" x="11650663" y="3370263"/>
          <p14:tracePt t="40655" x="11582400" y="3370263"/>
          <p14:tracePt t="40668" x="11514138" y="3370263"/>
          <p14:tracePt t="40670" x="11455400" y="3386138"/>
          <p14:tracePt t="40682" x="11404600" y="3436938"/>
          <p14:tracePt t="40685" x="11336338" y="3487738"/>
          <p14:tracePt t="40698" x="11285538" y="3522663"/>
          <p14:tracePt t="40701" x="11252200" y="3581400"/>
          <p14:tracePt t="40714" x="11218863" y="3632200"/>
          <p14:tracePt t="40717" x="11183938" y="3700463"/>
          <p14:tracePt t="40731" x="11142663" y="3767138"/>
          <p14:tracePt t="40733" x="11125200" y="3852863"/>
          <p14:tracePt t="40747" x="11107738" y="3944938"/>
          <p14:tracePt t="40750" x="11091863" y="4030663"/>
          <p14:tracePt t="40764" x="11091863" y="4224338"/>
          <p14:tracePt t="40774" x="11091863" y="4310063"/>
          <p14:tracePt t="40785" x="11091863" y="4325938"/>
          <p14:tracePt t="40788" x="11091863" y="4394200"/>
          <p14:tracePt t="40801" x="11107738" y="4437063"/>
          <p14:tracePt t="40812" x="11125200" y="4470400"/>
          <p14:tracePt t="40816" x="11142663" y="4487863"/>
          <p14:tracePt t="40820" x="11158538" y="4503738"/>
          <p14:tracePt t="40832" x="11183938" y="4521200"/>
          <p14:tracePt t="40846" x="11201400" y="4521200"/>
          <p14:tracePt t="40850" x="11218863" y="4521200"/>
          <p14:tracePt t="40853" x="11234738" y="4521200"/>
          <p14:tracePt t="40865" x="11252200" y="4521200"/>
          <p14:tracePt t="40873" x="11285538" y="4521200"/>
          <p14:tracePt t="40885" x="11303000" y="4521200"/>
          <p14:tracePt t="40887" x="11320463" y="4521200"/>
          <p14:tracePt t="40900" x="11336338" y="4521200"/>
          <p14:tracePt t="40903" x="11353800" y="4521200"/>
          <p14:tracePt t="40916" x="11387138" y="4503738"/>
          <p14:tracePt t="40919" x="11404600" y="4503738"/>
          <p14:tracePt t="40935" x="11422063" y="4503738"/>
          <p14:tracePt t="40949" x="11437938" y="4487863"/>
          <p14:tracePt t="40965" x="11455400" y="4487863"/>
          <p14:tracePt t="40967" x="11480800" y="4487863"/>
          <p14:tracePt t="41192" x="11514138" y="4487863"/>
          <p14:tracePt t="41202" x="11564938" y="4470400"/>
          <p14:tracePt t="41217" x="11650663" y="4452938"/>
          <p14:tracePt t="41219" x="11717338" y="4437063"/>
          <p14:tracePt t="41230" x="11861800" y="4376738"/>
          <p14:tracePt t="41241" x="11980863" y="4343400"/>
          <p14:tracePt t="41245" x="12057063" y="4310063"/>
          <p14:tracePt t="41256" x="12158663" y="4259263"/>
          <p14:tracePt t="41434" x="12090400" y="3995738"/>
          <p14:tracePt t="41446" x="12031663" y="3995738"/>
          <p14:tracePt t="41454" x="11980863" y="4013200"/>
          <p14:tracePt t="41463" x="11930063" y="4030663"/>
          <p14:tracePt t="41473" x="11879263" y="4046538"/>
          <p14:tracePt t="41478" x="11828463" y="4064000"/>
          <p14:tracePt t="41489" x="11752263" y="4081463"/>
          <p14:tracePt t="41494" x="11701463" y="4097338"/>
          <p14:tracePt t="41505" x="11666538" y="4097338"/>
          <p14:tracePt t="41507" x="11615738" y="4097338"/>
          <p14:tracePt t="41518" x="11564938" y="4114800"/>
          <p14:tracePt t="41530" x="11498263" y="4114800"/>
          <p14:tracePt t="41533" x="11437938" y="4132263"/>
          <p14:tracePt t="41546" x="11387138" y="4132263"/>
          <p14:tracePt t="41549" x="11336338" y="4157663"/>
          <p14:tracePt t="41562" x="11285538" y="4157663"/>
          <p14:tracePt t="41564" x="11252200" y="4157663"/>
          <p14:tracePt t="41573" x="11218863" y="4157663"/>
          <p14:tracePt t="41585" x="11183938" y="4173538"/>
          <p14:tracePt t="41588" x="11142663" y="4173538"/>
          <p14:tracePt t="41598" x="11107738" y="4191000"/>
          <p14:tracePt t="41611" x="11091863" y="4208463"/>
          <p14:tracePt t="41614" x="11074400" y="4208463"/>
          <p14:tracePt t="41623" x="11056938" y="4224338"/>
          <p14:tracePt t="41637" x="11041063" y="4224338"/>
          <p14:tracePt t="41639" x="11023600" y="4241800"/>
          <p14:tracePt t="41652" x="11006138" y="4259263"/>
          <p14:tracePt t="41656" x="11006138" y="4275138"/>
          <p14:tracePt t="41663" x="10990263" y="4325938"/>
          <p14:tracePt t="41673" x="10972800" y="4343400"/>
          <p14:tracePt t="41685" x="10955338" y="4394200"/>
          <p14:tracePt t="41688" x="10939463" y="4452938"/>
          <p14:tracePt t="41697" x="10922000" y="4503738"/>
          <p14:tracePt t="41710" x="10904538" y="4572000"/>
          <p14:tracePt t="41713" x="10879138" y="4605338"/>
          <p14:tracePt t="41716" x="10845800" y="4656138"/>
          <p14:tracePt t="41730" x="10845800" y="4706938"/>
          <p14:tracePt t="41733" x="10828338" y="4749800"/>
          <p14:tracePt t="41744" x="10828338" y="4783138"/>
          <p14:tracePt t="41752" x="10812463" y="4800600"/>
          <p14:tracePt t="41763" x="10812463" y="4818063"/>
          <p14:tracePt t="41767" x="10812463" y="4833938"/>
          <p14:tracePt t="41829" x="10828338" y="4833938"/>
          <p14:tracePt t="41851" x="10845800" y="4833938"/>
          <p14:tracePt t="41864" x="10863263" y="4833938"/>
          <p14:tracePt t="41883" x="10879138" y="4833938"/>
          <p14:tracePt t="41903" x="10904538" y="4833938"/>
          <p14:tracePt t="43375" x="10904538" y="4851400"/>
          <p14:tracePt t="43384" x="10879138" y="4935538"/>
          <p14:tracePt t="43397" x="10828338" y="5046663"/>
          <p14:tracePt t="43399" x="10812463" y="5113338"/>
          <p14:tracePt t="43413" x="10761663" y="5232400"/>
          <p14:tracePt t="43416" x="10726738" y="5341938"/>
          <p14:tracePt t="43430" x="10675938" y="5461000"/>
          <p14:tracePt t="43432" x="10625138" y="5588000"/>
          <p14:tracePt t="43446" x="10566400" y="5722938"/>
          <p14:tracePt t="43449" x="10515600" y="5824538"/>
          <p14:tracePt t="43452" x="10482263" y="5918200"/>
          <p14:tracePt t="43466" x="10464800" y="5951538"/>
          <p14:tracePt t="43478" x="10431463" y="6019800"/>
          <p14:tracePt t="43481" x="10396538" y="6070600"/>
          <p14:tracePt t="43492" x="10380663" y="6121400"/>
          <p14:tracePt t="43498" x="10345738" y="6180138"/>
          <p14:tracePt t="43500" x="10329863" y="6230938"/>
          <p14:tracePt t="43513" x="10312400" y="6299200"/>
          <p14:tracePt t="43522" x="10287000" y="6316663"/>
          <p14:tracePt t="43534" x="10269538" y="6383338"/>
          <p14:tracePt t="43537" x="10269538" y="6418263"/>
          <p14:tracePt t="43548" x="10253663" y="6477000"/>
          <p14:tracePt t="43551" x="10253663" y="6510338"/>
          <p14:tracePt t="43564" x="10236200" y="6545263"/>
          <p14:tracePt t="43567" x="10236200" y="6578600"/>
          <p14:tracePt t="43581" x="10236200" y="6611938"/>
          <p14:tracePt t="43583" x="10236200" y="6646863"/>
          <p14:tracePt t="43597" x="10236200" y="6662738"/>
          <p14:tracePt t="43600" x="10218738" y="6697663"/>
          <p14:tracePt t="43612" x="10218738" y="6723063"/>
          <p14:tracePt t="43615" x="10218738" y="6738938"/>
          <p14:tracePt t="43629" x="10218738" y="6756400"/>
          <p14:tracePt t="43632" x="10218738" y="6773863"/>
          <p14:tracePt t="43645" x="10218738" y="6789738"/>
          <p14:tracePt t="43648" x="10218738" y="6807200"/>
          <p14:tracePt t="43663" x="10218738" y="6824663"/>
          <p14:tracePt t="43679" x="10236200" y="6840538"/>
          <p14:tracePt t="44846" x="10345738" y="6807200"/>
          <p14:tracePt t="44856" x="10345738" y="6756400"/>
          <p14:tracePt t="44858" x="10345738" y="6662738"/>
          <p14:tracePt t="44869" x="10345738" y="6578600"/>
          <p14:tracePt t="44879" x="10363200" y="6510338"/>
          <p14:tracePt t="44889" x="10380663" y="6418263"/>
          <p14:tracePt t="44892" x="10396538" y="6332538"/>
          <p14:tracePt t="44905" x="10396538" y="6230938"/>
          <p14:tracePt t="44918" x="10414000" y="6180138"/>
          <p14:tracePt t="44927" x="10414000" y="6121400"/>
          <p14:tracePt t="44931" x="10431463" y="6088063"/>
          <p14:tracePt t="44945" x="10431463" y="6037263"/>
          <p14:tracePt t="44947" x="10431463" y="6002338"/>
          <p14:tracePt t="44960" x="10431463" y="5969000"/>
          <p14:tracePt t="44971" x="10431463" y="5935663"/>
          <p14:tracePt t="44974" x="10431463" y="5900738"/>
          <p14:tracePt t="44986" x="10431463" y="5867400"/>
          <p14:tracePt t="44989" x="10431463" y="5824538"/>
          <p14:tracePt t="44999" x="10431463" y="5773738"/>
          <p14:tracePt t="45010" x="10431463" y="5757863"/>
          <p14:tracePt t="45013" x="10431463" y="5722938"/>
          <p14:tracePt t="45025" x="10447338" y="5689600"/>
          <p14:tracePt t="45036" x="10464800" y="5656263"/>
          <p14:tracePt t="45039" x="10464800" y="5638800"/>
          <p14:tracePt t="45261" x="10464800" y="5621338"/>
          <p14:tracePt t="45271" x="10447338" y="5529263"/>
          <p14:tracePt t="45280" x="10414000" y="5427663"/>
          <p14:tracePt t="45293" x="10329863" y="5199063"/>
          <p14:tracePt t="45298" x="10185400" y="4902200"/>
          <p14:tracePt t="45301" x="10033000" y="4503738"/>
          <p14:tracePt t="45317" x="9804400" y="4013200"/>
          <p14:tracePt t="45319" x="9593263" y="3522663"/>
          <p14:tracePt t="45333" x="9347200" y="3040063"/>
          <p14:tracePt t="45336" x="9118600" y="2565400"/>
          <p14:tracePt t="45350" x="8788400" y="1989138"/>
          <p14:tracePt t="45360" x="8602663" y="1693863"/>
          <p14:tracePt t="45370" x="8509000" y="1592263"/>
          <p14:tracePt t="45382" x="8374063" y="1363663"/>
          <p14:tracePt t="45386" x="8247063" y="1185863"/>
          <p14:tracePt t="45399" x="8145463" y="1049338"/>
          <p14:tracePt t="45402" x="8059738" y="939800"/>
          <p14:tracePt t="45406" x="7993063" y="855663"/>
          <p14:tracePt t="45419" x="7916863" y="787400"/>
          <p14:tracePt t="45431" x="7848600" y="719138"/>
          <p14:tracePt t="45434" x="7831138" y="693738"/>
          <p14:tracePt t="45447" x="7780338" y="642938"/>
          <p14:tracePt t="45450" x="7729538" y="609600"/>
          <p14:tracePt t="45466" x="7653338" y="558800"/>
          <p14:tracePt t="45476" x="7620000" y="541338"/>
          <p14:tracePt t="45484" x="7586663" y="541338"/>
          <p14:tracePt t="45494" x="7551738" y="525463"/>
          <p14:tracePt t="45506" x="7500938" y="508000"/>
          <p14:tracePt t="45511" x="7467600" y="508000"/>
          <p14:tracePt t="45514" x="7416800" y="508000"/>
          <p14:tracePt t="45525" x="7358063" y="508000"/>
          <p14:tracePt t="45536" x="7307263" y="508000"/>
          <p14:tracePt t="45538" x="7256463" y="508000"/>
          <p14:tracePt t="45550" x="7205663" y="508000"/>
          <p14:tracePt t="45553" x="7137400" y="525463"/>
          <p14:tracePt t="45568" x="7010400" y="576263"/>
          <p14:tracePt t="45580" x="6942138" y="609600"/>
          <p14:tracePt t="45585" x="6875463" y="642938"/>
          <p14:tracePt t="45599" x="6815138" y="677863"/>
          <p14:tracePt t="45601" x="6764338" y="719138"/>
          <p14:tracePt t="45615" x="6713538" y="769938"/>
          <p14:tracePt t="45618" x="6662738" y="804863"/>
          <p14:tracePt t="45632" x="6545263" y="922338"/>
          <p14:tracePt t="45642" x="6502400" y="973138"/>
          <p14:tracePt t="45658" x="6451600" y="1049338"/>
          <p14:tracePt t="45665" x="6418263" y="1117600"/>
          <p14:tracePt t="45668" x="6383338" y="1185863"/>
          <p14:tracePt t="45682" x="6367463" y="1201738"/>
          <p14:tracePt t="45685" x="6316663" y="1312863"/>
          <p14:tracePt t="45698" x="6316663" y="1328738"/>
          <p14:tracePt t="45703" x="6281738" y="1414463"/>
          <p14:tracePt t="45705" x="6281738" y="1430338"/>
          <p14:tracePt t="45716" x="6265863" y="1481138"/>
          <p14:tracePt t="45725" x="6265863" y="1516063"/>
          <p14:tracePt t="45737" x="6265863" y="1549400"/>
          <p14:tracePt t="45740" x="6248400" y="1566863"/>
          <p14:tracePt t="45753" x="6248400" y="1608138"/>
          <p14:tracePt t="45767" x="6248400" y="1625600"/>
          <p14:tracePt t="45775" x="6248400" y="1643063"/>
          <p14:tracePt t="45798" x="6248400" y="1658938"/>
          <p14:tracePt t="46020" x="6265863" y="1658938"/>
          <p14:tracePt t="46084" x="6281738" y="1658938"/>
          <p14:tracePt t="46119" x="6299200" y="1658938"/>
          <p14:tracePt t="46391" x="6189663" y="1676400"/>
          <p14:tracePt t="46401" x="6088063" y="1727200"/>
          <p14:tracePt t="46413" x="6002338" y="1760538"/>
          <p14:tracePt t="46426" x="5926138" y="1795463"/>
          <p14:tracePt t="46430" x="5859463" y="1828800"/>
          <p14:tracePt t="46432" x="5808663" y="1871663"/>
          <p14:tracePt t="46446" x="5773738" y="1887538"/>
          <p14:tracePt t="46449" x="5740400" y="1905000"/>
          <p14:tracePt t="46463" x="5722938" y="1922463"/>
          <p14:tracePt t="46466" x="5707063" y="1938338"/>
          <p14:tracePt t="46482" x="5689600" y="1955800"/>
          <p14:tracePt t="46495" x="5672138" y="1973263"/>
          <p14:tracePt t="46498" x="5672138" y="2006600"/>
          <p14:tracePt t="46510" x="5672138" y="2024063"/>
          <p14:tracePt t="46514" x="5672138" y="2057400"/>
          <p14:tracePt t="46524" x="5707063" y="2090738"/>
          <p14:tracePt t="46536" x="5791200" y="2125663"/>
          <p14:tracePt t="46539" x="5892800" y="2166938"/>
          <p14:tracePt t="46552" x="6053138" y="2201863"/>
          <p14:tracePt t="46555" x="6248400" y="2217738"/>
          <p14:tracePt t="46570" x="6469063" y="2235200"/>
          <p14:tracePt t="46572" x="6596063" y="2235200"/>
          <p14:tracePt t="46587" x="6764338" y="2235200"/>
          <p14:tracePt t="46589" x="6815138" y="2235200"/>
          <p14:tracePt t="46602" x="6926263" y="2217738"/>
          <p14:tracePt t="46604" x="6992938" y="2184400"/>
          <p14:tracePt t="46617" x="7043738" y="2166938"/>
          <p14:tracePt t="46621" x="7078663" y="2151063"/>
          <p14:tracePt t="46635" x="7094538" y="2125663"/>
          <p14:tracePt t="46638" x="7094538" y="2090738"/>
          <p14:tracePt t="46650" x="7094538" y="2074863"/>
          <p14:tracePt t="46653" x="7094538" y="2057400"/>
          <p14:tracePt t="46670" x="7061200" y="2039938"/>
          <p14:tracePt t="46681" x="7043738" y="2024063"/>
          <p14:tracePt t="46697" x="7010400" y="2024063"/>
          <p14:tracePt t="46700" x="6992938" y="2024063"/>
          <p14:tracePt t="46713" x="6959600" y="2024063"/>
          <p14:tracePt t="46900" x="6992938" y="2039938"/>
          <p14:tracePt t="46912" x="7061200" y="2090738"/>
          <p14:tracePt t="46922" x="7154863" y="2151063"/>
          <p14:tracePt t="46925" x="7416800" y="2303463"/>
          <p14:tracePt t="46939" x="7688263" y="2420938"/>
          <p14:tracePt t="46942" x="8026400" y="2565400"/>
          <p14:tracePt t="46955" x="8389938" y="2700338"/>
          <p14:tracePt t="46958" x="8770938" y="2844800"/>
          <p14:tracePt t="46972" x="8966200" y="2913063"/>
          <p14:tracePt t="46975" x="9347200" y="3055938"/>
          <p14:tracePt t="46987" x="9710738" y="3175000"/>
          <p14:tracePt t="46990" x="10050463" y="3259138"/>
          <p14:tracePt t="47002" x="10345738" y="3335338"/>
          <p14:tracePt t="47011" x="10447338" y="3352800"/>
          <p14:tracePt t="47014" x="10660063" y="3403600"/>
          <p14:tracePt t="47029" x="10828338" y="3436938"/>
          <p14:tracePt t="47031" x="10863263" y="3436938"/>
          <p14:tracePt t="47045" x="10972800" y="3454400"/>
          <p14:tracePt t="47047" x="11041063" y="3454400"/>
          <p14:tracePt t="47061" x="11074400" y="3471863"/>
          <p14:tracePt t="47064" x="11107738" y="3471863"/>
          <p14:tracePt t="47077" x="11125200" y="3487738"/>
          <p14:tracePt t="47120" x="11107738" y="3471863"/>
          <p14:tracePt t="47131" x="11091863" y="3471863"/>
          <p14:tracePt t="47137" x="11056938" y="3436938"/>
          <p14:tracePt t="47148" x="11006138" y="3421063"/>
          <p14:tracePt t="47153" x="10972800" y="3403600"/>
          <p14:tracePt t="47165" x="10922000" y="3370263"/>
          <p14:tracePt t="47170" x="10845800" y="3352800"/>
          <p14:tracePt t="47182" x="10777538" y="3319463"/>
          <p14:tracePt t="47186" x="10693400" y="3302000"/>
          <p14:tracePt t="47197" x="10609263" y="3276600"/>
          <p14:tracePt t="47202" x="10515600" y="3276600"/>
          <p14:tracePt t="47213" x="10447338" y="3276600"/>
          <p14:tracePt t="47216" x="10380663" y="3276600"/>
          <p14:tracePt t="47228" x="10312400" y="3276600"/>
          <p14:tracePt t="47238" x="10236200" y="3302000"/>
          <p14:tracePt t="47243" x="10185400" y="3335338"/>
          <p14:tracePt t="47255" x="10134600" y="3370263"/>
          <p14:tracePt t="47259" x="10050463" y="3421063"/>
          <p14:tracePt t="47271" x="9939338" y="3538538"/>
          <p14:tracePt t="47274" x="9872663" y="3632200"/>
          <p14:tracePt t="47287" x="9804400" y="3767138"/>
          <p14:tracePt t="47290" x="9710738" y="3911600"/>
          <p14:tracePt t="47303" x="9644063" y="4046538"/>
          <p14:tracePt t="47306" x="9609138" y="4132263"/>
          <p14:tracePt t="47320" x="9558338" y="4275138"/>
          <p14:tracePt t="47323" x="9525000" y="4411663"/>
          <p14:tracePt t="47333" x="9491663" y="4554538"/>
          <p14:tracePt t="47344" x="9456738" y="4691063"/>
          <p14:tracePt t="47347" x="9440863" y="4800600"/>
          <p14:tracePt t="47361" x="9415463" y="4919663"/>
          <p14:tracePt t="47364" x="9398000" y="5046663"/>
          <p14:tracePt t="47377" x="9398000" y="5148263"/>
          <p14:tracePt t="47380" x="9398000" y="5265738"/>
          <p14:tracePt t="47391" x="9398000" y="5376863"/>
          <p14:tracePt t="47402" x="9398000" y="5461000"/>
          <p14:tracePt t="47405" x="9440863" y="5562600"/>
          <p14:tracePt t="47415" x="9474200" y="5656263"/>
          <p14:tracePt t="47420" x="9525000" y="5740400"/>
          <p14:tracePt t="47431" x="9593263" y="5808663"/>
          <p14:tracePt t="47436" x="9710738" y="5935663"/>
          <p14:tracePt t="47447" x="9771063" y="5969000"/>
          <p14:tracePt t="47454" x="9888538" y="6019800"/>
          <p14:tracePt t="47457" x="10033000" y="6070600"/>
          <p14:tracePt t="47472" x="10236200" y="6121400"/>
          <p14:tracePt t="47475" x="10312400" y="6121400"/>
          <p14:tracePt t="47488" x="10447338" y="6164263"/>
          <p14:tracePt t="47492" x="10566400" y="6164263"/>
          <p14:tracePt t="47505" x="10675938" y="6164263"/>
          <p14:tracePt t="47508" x="10777538" y="6164263"/>
          <p14:tracePt t="47520" x="10879138" y="6164263"/>
          <p14:tracePt t="47523" x="10955338" y="6164263"/>
          <p14:tracePt t="47533" x="10990263" y="6164263"/>
          <p14:tracePt t="47539" x="11056938" y="6164263"/>
          <p14:tracePt t="47549" x="11107738" y="6164263"/>
          <p14:tracePt t="47555" x="11142663" y="6138863"/>
          <p14:tracePt t="47566" x="11158538" y="6138863"/>
          <p14:tracePt t="47578" x="11201400" y="6121400"/>
          <p14:tracePt t="47580" x="11218863" y="6103938"/>
          <p14:tracePt t="47592" x="11234738" y="6070600"/>
          <p14:tracePt t="47604" x="11252200" y="6037263"/>
          <p14:tracePt t="47608" x="11252200" y="5986463"/>
          <p14:tracePt t="47622" x="11285538" y="5791200"/>
          <p14:tracePt t="47637" x="11285538" y="5672138"/>
          <p14:tracePt t="47641" x="11285538" y="5529263"/>
          <p14:tracePt t="47644" x="11285538" y="5392738"/>
          <p14:tracePt t="47661" x="11234738" y="5029200"/>
          <p14:tracePt t="47674" x="11201400" y="4935538"/>
          <p14:tracePt t="47677" x="11142663" y="4818063"/>
          <p14:tracePt t="47691" x="11091863" y="4673600"/>
          <p14:tracePt t="47693" x="11023600" y="4554538"/>
          <p14:tracePt t="47707" x="10972800" y="4487863"/>
          <p14:tracePt t="47710" x="10879138" y="4394200"/>
          <p14:tracePt t="47722" x="10812463" y="4343400"/>
          <p14:tracePt t="47725" x="10726738" y="4310063"/>
          <p14:tracePt t="47740" x="10642600" y="4275138"/>
          <p14:tracePt t="47742" x="10533063" y="4259263"/>
          <p14:tracePt t="47754" x="10431463" y="4241800"/>
          <p14:tracePt t="47763" x="10329863" y="4241800"/>
          <p14:tracePt t="47770" x="10218738" y="4241800"/>
          <p14:tracePt t="47773" x="10033000" y="4241800"/>
          <p14:tracePt t="47787" x="9956800" y="4275138"/>
          <p14:tracePt t="47790" x="9837738" y="4325938"/>
          <p14:tracePt t="47803" x="9736138" y="4394200"/>
          <p14:tracePt t="47806" x="9626600" y="4470400"/>
          <p14:tracePt t="47820" x="9542463" y="4554538"/>
          <p14:tracePt t="47823" x="9456738" y="4640263"/>
          <p14:tracePt t="47833" x="9415463" y="4691063"/>
          <p14:tracePt t="47845" x="9364663" y="4749800"/>
          <p14:tracePt t="47847" x="9329738" y="4818063"/>
          <p14:tracePt t="47861" x="9296400" y="4851400"/>
          <p14:tracePt t="47863" x="9278938" y="4884738"/>
          <p14:tracePt t="47876" x="9263063" y="4902200"/>
          <p14:tracePt t="47878" x="9245600" y="4919663"/>
          <p14:tracePt t="47900" x="9228138" y="4935538"/>
          <p14:tracePt t="47922" x="9212263" y="4935538"/>
          <p14:tracePt t="47965" x="9212263" y="4919663"/>
          <p14:tracePt t="47993" x="9212263" y="4902200"/>
          <p14:tracePt t="48021" x="9212263" y="4884738"/>
          <p14:tracePt t="48129" x="9212263" y="4902200"/>
          <p14:tracePt t="48140" x="9212263" y="4919663"/>
          <p14:tracePt t="48148" x="9212263" y="4953000"/>
          <p14:tracePt t="48158" x="9212263" y="5011738"/>
          <p14:tracePt t="48161" x="9212263" y="5062538"/>
          <p14:tracePt t="48175" x="9228138" y="5113338"/>
          <p14:tracePt t="48177" x="9228138" y="5181600"/>
          <p14:tracePt t="48192" x="9228138" y="5214938"/>
          <p14:tracePt t="48194" x="9245600" y="5265738"/>
          <p14:tracePt t="48207" x="9245600" y="5326063"/>
          <p14:tracePt t="48210" x="9263063" y="5376863"/>
          <p14:tracePt t="48223" x="9263063" y="5410200"/>
          <p14:tracePt t="48226" x="9263063" y="5427663"/>
          <p14:tracePt t="48239" x="9278938" y="5443538"/>
          <p14:tracePt t="48242" x="9278938" y="5461000"/>
          <p14:tracePt t="48260" x="9278938" y="5478463"/>
          <p14:tracePt t="48281" x="9278938" y="5494338"/>
          <p14:tracePt t="48434" x="9278938" y="5511800"/>
          <p14:tracePt t="48451" x="9278938" y="5529263"/>
          <p14:tracePt t="48488" x="9278938" y="554513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F257F0F-3946-3DFE-6D29-3E2B5A1B6C18}"/>
              </a:ext>
            </a:extLst>
          </p:cNvPr>
          <p:cNvSpPr/>
          <p:nvPr/>
        </p:nvSpPr>
        <p:spPr>
          <a:xfrm>
            <a:off x="0" y="1172082"/>
            <a:ext cx="12192000" cy="4778112"/>
          </a:xfrm>
          <a:prstGeom prst="rect">
            <a:avLst/>
          </a:prstGeom>
          <a:solidFill>
            <a:srgbClr val="3B8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9AE4826D-AB78-0B00-CECC-B52D7E53FE97}"/>
              </a:ext>
            </a:extLst>
          </p:cNvPr>
          <p:cNvSpPr/>
          <p:nvPr/>
        </p:nvSpPr>
        <p:spPr>
          <a:xfrm>
            <a:off x="936149" y="2662354"/>
            <a:ext cx="1761708" cy="1761708"/>
          </a:xfrm>
          <a:prstGeom prst="ellipse">
            <a:avLst/>
          </a:prstGeom>
          <a:noFill/>
          <a:ln w="244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0" b="1"/>
          </a:p>
        </p:txBody>
      </p:sp>
      <p:sp>
        <p:nvSpPr>
          <p:cNvPr id="6" name="Textplatzhalter 11">
            <a:extLst>
              <a:ext uri="{FF2B5EF4-FFF2-40B4-BE49-F238E27FC236}">
                <a16:creationId xmlns:a16="http://schemas.microsoft.com/office/drawing/2014/main" id="{D106CCFD-FFAC-D8CD-085F-59DC75EF2094}"/>
              </a:ext>
            </a:extLst>
          </p:cNvPr>
          <p:cNvSpPr txBox="1">
            <a:spLocks/>
          </p:cNvSpPr>
          <p:nvPr/>
        </p:nvSpPr>
        <p:spPr>
          <a:xfrm>
            <a:off x="3656467" y="3086008"/>
            <a:ext cx="7414945" cy="914400"/>
          </a:xfrm>
          <a:prstGeom prst="rect">
            <a:avLst/>
          </a:prstGeom>
        </p:spPr>
        <p:txBody>
          <a:bodyPr vert="horz" lIns="91440" tIns="45720" rIns="91440" bIns="45720" rtlCol="0" anchor="ctr" anchorCtr="0">
            <a:normAutofit/>
          </a:bodyPr>
          <a:lstStyle>
            <a:defPPr>
              <a:defRPr lang="de-DE"/>
            </a:defPPr>
            <a:lvl1pPr marL="0" indent="0" algn="l" defTabSz="914400" rtl="0" eaLnBrk="1" latinLnBrk="0" hangingPunct="1">
              <a:buNone/>
              <a:defRPr sz="3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Main Features</a:t>
            </a:r>
          </a:p>
        </p:txBody>
      </p:sp>
      <p:sp>
        <p:nvSpPr>
          <p:cNvPr id="7" name="Textplatzhalter 13">
            <a:extLst>
              <a:ext uri="{FF2B5EF4-FFF2-40B4-BE49-F238E27FC236}">
                <a16:creationId xmlns:a16="http://schemas.microsoft.com/office/drawing/2014/main" id="{03C573C3-F614-B2BC-2307-7A3B12F7818C}"/>
              </a:ext>
            </a:extLst>
          </p:cNvPr>
          <p:cNvSpPr txBox="1">
            <a:spLocks/>
          </p:cNvSpPr>
          <p:nvPr/>
        </p:nvSpPr>
        <p:spPr>
          <a:xfrm>
            <a:off x="1359803" y="2899418"/>
            <a:ext cx="914400" cy="1323439"/>
          </a:xfrm>
          <a:prstGeom prst="rect">
            <a:avLst/>
          </a:prstGeom>
        </p:spPr>
        <p:txBody>
          <a:bodyPr vert="horz" lIns="91440" tIns="45720" rIns="91440" bIns="45720" rtlCol="0" anchor="ctr" anchorCtr="0">
            <a:spAutoFit/>
          </a:bodyPr>
          <a:lstStyle>
            <a:defPPr>
              <a:defRPr lang="de-DE"/>
            </a:defPPr>
            <a:lvl1pPr marL="0" indent="0" algn="ctr" defTabSz="914400" rtl="0" eaLnBrk="1" latinLnBrk="0" hangingPunct="1">
              <a:buNone/>
              <a:defRPr sz="8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D</a:t>
            </a:r>
          </a:p>
        </p:txBody>
      </p:sp>
      <p:pic>
        <p:nvPicPr>
          <p:cNvPr id="17" name="Audio 16">
            <a:extLst>
              <a:ext uri="{FF2B5EF4-FFF2-40B4-BE49-F238E27FC236}">
                <a16:creationId xmlns:a16="http://schemas.microsoft.com/office/drawing/2014/main" id="{1FE2C14A-E442-06D3-1A33-C047DDE690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40207541"/>
      </p:ext>
    </p:extLst>
  </p:cSld>
  <p:clrMapOvr>
    <a:masterClrMapping/>
  </p:clrMapOvr>
  <mc:AlternateContent xmlns:mc="http://schemas.openxmlformats.org/markup-compatibility/2006" xmlns:p14="http://schemas.microsoft.com/office/powerpoint/2010/main">
    <mc:Choice Requires="p14">
      <p:transition spd="slow" p14:dur="2000" advTm="5449"/>
    </mc:Choice>
    <mc:Fallback xmlns="">
      <p:transition spd="slow" advTm="5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86832"/>
            <a:ext cx="10389870" cy="523220"/>
          </a:xfrm>
          <a:prstGeom prst="rect">
            <a:avLst/>
          </a:prstGeom>
          <a:noFill/>
        </p:spPr>
        <p:txBody>
          <a:bodyPr wrap="square" lIns="91440" tIns="45720" rIns="91440" bIns="45720" rtlCol="0" anchor="t">
            <a:spAutoFit/>
          </a:bodyPr>
          <a:lstStyle/>
          <a:p>
            <a:r>
              <a:rPr lang="en-US" sz="2800" b="1">
                <a:latin typeface="Segoe UI" panose="020B0502040204020203" pitchFamily="34" charset="0"/>
                <a:cs typeface="Segoe UI" panose="020B0502040204020203" pitchFamily="34" charset="0"/>
              </a:rPr>
              <a:t>4 Key Components For Successful Interview Training</a:t>
            </a:r>
          </a:p>
        </p:txBody>
      </p:sp>
      <p:sp>
        <p:nvSpPr>
          <p:cNvPr id="2" name="TextBox 5">
            <a:extLst>
              <a:ext uri="{FF2B5EF4-FFF2-40B4-BE49-F238E27FC236}">
                <a16:creationId xmlns:a16="http://schemas.microsoft.com/office/drawing/2014/main" id="{23BC15BE-984C-7F35-E85D-99E1D7B02581}"/>
              </a:ext>
            </a:extLst>
          </p:cNvPr>
          <p:cNvSpPr txBox="1"/>
          <p:nvPr/>
        </p:nvSpPr>
        <p:spPr>
          <a:xfrm>
            <a:off x="2391091" y="3000281"/>
            <a:ext cx="2723439" cy="707886"/>
          </a:xfrm>
          <a:prstGeom prst="rect">
            <a:avLst/>
          </a:prstGeom>
          <a:noFill/>
        </p:spPr>
        <p:txBody>
          <a:bodyPr wrap="none" rtlCol="0">
            <a:spAutoFit/>
          </a:bodyPr>
          <a:lstStyle/>
          <a:p>
            <a:pPr algn="ctr"/>
            <a:r>
              <a:rPr lang="en-US" sz="2000" b="1">
                <a:latin typeface="Segoe UI" panose="020B0502040204020203" pitchFamily="34" charset="0"/>
                <a:ea typeface="Noto Sans SemiBold" panose="020B0702040504020204" pitchFamily="34" charset="0"/>
                <a:cs typeface="Segoe UI" panose="020B0502040204020203" pitchFamily="34" charset="0"/>
              </a:rPr>
              <a:t>1. Chatbot Interview </a:t>
            </a:r>
          </a:p>
          <a:p>
            <a:pPr algn="ctr"/>
            <a:r>
              <a:rPr lang="en-US" sz="2000" b="1">
                <a:latin typeface="Segoe UI" panose="020B0502040204020203" pitchFamily="34" charset="0"/>
                <a:ea typeface="Noto Sans SemiBold" panose="020B0702040504020204" pitchFamily="34" charset="0"/>
                <a:cs typeface="Segoe UI" panose="020B0502040204020203" pitchFamily="34" charset="0"/>
              </a:rPr>
              <a:t>Partner</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4" name="Picture 2" descr="Chatbot ">
            <a:extLst>
              <a:ext uri="{FF2B5EF4-FFF2-40B4-BE49-F238E27FC236}">
                <a16:creationId xmlns:a16="http://schemas.microsoft.com/office/drawing/2014/main" id="{EF4B68C3-8AE5-11E7-40EE-89663F463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810" y="1505395"/>
            <a:ext cx="1332000" cy="133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7E4CAFDE-D813-8DE9-543F-58298AE6A6EF}"/>
              </a:ext>
            </a:extLst>
          </p:cNvPr>
          <p:cNvSpPr txBox="1"/>
          <p:nvPr/>
        </p:nvSpPr>
        <p:spPr>
          <a:xfrm>
            <a:off x="7264946" y="3169628"/>
            <a:ext cx="2264210" cy="400110"/>
          </a:xfrm>
          <a:prstGeom prst="rect">
            <a:avLst/>
          </a:prstGeom>
          <a:noFill/>
        </p:spPr>
        <p:txBody>
          <a:bodyPr wrap="none" rtlCol="0">
            <a:spAutoFit/>
          </a:bodyPr>
          <a:lstStyle/>
          <a:p>
            <a:pPr algn="ctr"/>
            <a:r>
              <a:rPr lang="en-US" sz="2000" b="1">
                <a:latin typeface="Segoe UI" panose="020B0502040204020203" pitchFamily="34" charset="0"/>
                <a:ea typeface="Noto Sans SemiBold" panose="020B0702040504020204" pitchFamily="34" charset="0"/>
                <a:cs typeface="Segoe UI" panose="020B0502040204020203" pitchFamily="34" charset="0"/>
              </a:rPr>
              <a:t>2. Speech To Text</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sp>
        <p:nvSpPr>
          <p:cNvPr id="16" name="TextBox 5">
            <a:extLst>
              <a:ext uri="{FF2B5EF4-FFF2-40B4-BE49-F238E27FC236}">
                <a16:creationId xmlns:a16="http://schemas.microsoft.com/office/drawing/2014/main" id="{00512BB6-832C-FE3A-4763-8E4D5F7BD975}"/>
              </a:ext>
            </a:extLst>
          </p:cNvPr>
          <p:cNvSpPr txBox="1"/>
          <p:nvPr/>
        </p:nvSpPr>
        <p:spPr>
          <a:xfrm>
            <a:off x="2628143" y="5733123"/>
            <a:ext cx="2249334" cy="707886"/>
          </a:xfrm>
          <a:prstGeom prst="rect">
            <a:avLst/>
          </a:prstGeom>
          <a:noFill/>
        </p:spPr>
        <p:txBody>
          <a:bodyPr wrap="none" rtlCol="0">
            <a:spAutoFit/>
          </a:bodyPr>
          <a:lstStyle/>
          <a:p>
            <a:pPr algn="ctr"/>
            <a:r>
              <a:rPr lang="en-US" sz="2000" b="1">
                <a:latin typeface="Segoe UI" panose="020B0502040204020203" pitchFamily="34" charset="0"/>
                <a:ea typeface="Noto Sans SemiBold" panose="020B0702040504020204" pitchFamily="34" charset="0"/>
                <a:cs typeface="Segoe UI" panose="020B0502040204020203" pitchFamily="34" charset="0"/>
              </a:rPr>
              <a:t>3. Image Guided</a:t>
            </a:r>
          </a:p>
          <a:p>
            <a:pPr algn="ctr"/>
            <a:r>
              <a:rPr lang="en-US" sz="2000" b="1">
                <a:latin typeface="Segoe UI" panose="020B0502040204020203" pitchFamily="34" charset="0"/>
                <a:ea typeface="Noto Sans SemiBold" panose="020B0702040504020204" pitchFamily="34" charset="0"/>
                <a:cs typeface="Segoe UI" panose="020B0502040204020203" pitchFamily="34" charset="0"/>
              </a:rPr>
              <a:t>Emotion Analysis</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sp>
        <p:nvSpPr>
          <p:cNvPr id="19" name="TextBox 5">
            <a:extLst>
              <a:ext uri="{FF2B5EF4-FFF2-40B4-BE49-F238E27FC236}">
                <a16:creationId xmlns:a16="http://schemas.microsoft.com/office/drawing/2014/main" id="{D2CCC323-E613-0441-D4B6-166BF7085BF0}"/>
              </a:ext>
            </a:extLst>
          </p:cNvPr>
          <p:cNvSpPr txBox="1"/>
          <p:nvPr/>
        </p:nvSpPr>
        <p:spPr>
          <a:xfrm>
            <a:off x="6977402" y="5887011"/>
            <a:ext cx="2351221" cy="400110"/>
          </a:xfrm>
          <a:prstGeom prst="rect">
            <a:avLst/>
          </a:prstGeom>
          <a:noFill/>
        </p:spPr>
        <p:txBody>
          <a:bodyPr wrap="none" rtlCol="0">
            <a:spAutoFit/>
          </a:bodyPr>
          <a:lstStyle/>
          <a:p>
            <a:pPr algn="ctr"/>
            <a:r>
              <a:rPr lang="en-US" sz="2000" b="1">
                <a:latin typeface="Segoe UI" panose="020B0502040204020203" pitchFamily="34" charset="0"/>
                <a:ea typeface="Noto Sans SemiBold" panose="020B0702040504020204" pitchFamily="34" charset="0"/>
                <a:cs typeface="Segoe UI" panose="020B0502040204020203" pitchFamily="34" charset="0"/>
              </a:rPr>
              <a:t>4. Case Evaluation</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6" name="Picture 4" descr="Speak ">
            <a:extLst>
              <a:ext uri="{FF2B5EF4-FFF2-40B4-BE49-F238E27FC236}">
                <a16:creationId xmlns:a16="http://schemas.microsoft.com/office/drawing/2014/main" id="{5BA9F23A-3CE6-C541-DD97-8153D42E1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1049" y="1410481"/>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motions ">
            <a:extLst>
              <a:ext uri="{FF2B5EF4-FFF2-40B4-BE49-F238E27FC236}">
                <a16:creationId xmlns:a16="http://schemas.microsoft.com/office/drawing/2014/main" id="{7AB4BAB9-3043-14F8-EFD2-975A80DE39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6810"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od feedback ">
            <a:extLst>
              <a:ext uri="{FF2B5EF4-FFF2-40B4-BE49-F238E27FC236}">
                <a16:creationId xmlns:a16="http://schemas.microsoft.com/office/drawing/2014/main" id="{86D7CAF1-0E8D-E5D2-6607-9655D1FD4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012"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D6A47399-0EDE-7D11-2A17-E439ECB7280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61932404"/>
      </p:ext>
    </p:extLst>
  </p:cSld>
  <p:clrMapOvr>
    <a:masterClrMapping/>
  </p:clrMapOvr>
  <mc:AlternateContent xmlns:mc="http://schemas.openxmlformats.org/markup-compatibility/2006" xmlns:p14="http://schemas.microsoft.com/office/powerpoint/2010/main">
    <mc:Choice Requires="p14">
      <p:transition spd="slow" p14:dur="2000" advTm="9508"/>
    </mc:Choice>
    <mc:Fallback xmlns="">
      <p:transition spd="slow" advTm="9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2199" x="9278938" y="5511800"/>
          <p14:tracePt t="2210" x="9296400" y="5511800"/>
          <p14:tracePt t="2218" x="9313863" y="5511800"/>
          <p14:tracePt t="2230" x="9364663" y="5494338"/>
          <p14:tracePt t="2232" x="9398000" y="5478463"/>
          <p14:tracePt t="2244" x="9440863" y="5461000"/>
          <p14:tracePt t="2256" x="9474200" y="5461000"/>
          <p14:tracePt t="2259" x="9575800" y="5392738"/>
          <p14:tracePt t="2270" x="9659938" y="5341938"/>
          <p14:tracePt t="2280" x="9771063" y="5249863"/>
          <p14:tracePt t="2283" x="9872663" y="5130800"/>
          <p14:tracePt t="2290" x="9923463" y="5062538"/>
          <p14:tracePt t="2302" x="10033000" y="4953000"/>
          <p14:tracePt t="2307" x="10101263" y="4833938"/>
          <p14:tracePt t="2318" x="10167938" y="4749800"/>
          <p14:tracePt t="2323" x="10185400" y="4706938"/>
          <p14:tracePt t="2334" x="10236200" y="4656138"/>
          <p14:tracePt t="2339" x="10269538" y="4605338"/>
          <p14:tracePt t="2349" x="10312400" y="4572000"/>
          <p14:tracePt t="2352" x="10329863" y="4521200"/>
          <p14:tracePt t="2365" x="10345738" y="4503738"/>
          <p14:tracePt t="2375" x="10345738" y="4470400"/>
          <p14:tracePt t="2378" x="10363200" y="4437063"/>
          <p14:tracePt t="2391" x="10363200" y="4394200"/>
          <p14:tracePt t="2394" x="10363200" y="4376738"/>
          <p14:tracePt t="2406" x="10380663" y="4343400"/>
          <p14:tracePt t="2410" x="10380663" y="4310063"/>
          <p14:tracePt t="2424" x="10380663" y="4241800"/>
          <p14:tracePt t="2435" x="10380663" y="4224338"/>
          <p14:tracePt t="2445" x="10380663" y="4191000"/>
          <p14:tracePt t="2456" x="10380663" y="4173538"/>
          <p14:tracePt t="2467" x="10380663" y="4157663"/>
          <p14:tracePt t="2513" x="10363200" y="4157663"/>
          <p14:tracePt t="2531" x="10345738" y="4157663"/>
          <p14:tracePt t="2544" x="10312400" y="4157663"/>
          <p14:tracePt t="2547" x="10269538" y="4157663"/>
          <p14:tracePt t="2558" x="10218738" y="4157663"/>
          <p14:tracePt t="2567" x="10083800" y="4132263"/>
          <p14:tracePt t="2573" x="9939338" y="4097338"/>
          <p14:tracePt t="2582" x="9786938" y="4064000"/>
          <p14:tracePt t="2590" x="9542463" y="4030663"/>
          <p14:tracePt t="2602" x="9296400" y="3995738"/>
          <p14:tracePt t="2607" x="9034463" y="3929063"/>
          <p14:tracePt t="2610" x="8755063" y="3894138"/>
          <p14:tracePt t="2624" x="8491538" y="3835400"/>
          <p14:tracePt t="2632" x="8407400" y="3817938"/>
          <p14:tracePt t="2642" x="8196263" y="3784600"/>
          <p14:tracePt t="2646" x="8008938" y="3751263"/>
          <p14:tracePt t="2659" x="7831138" y="3716338"/>
          <p14:tracePt t="2661" x="7688263" y="3700463"/>
          <p14:tracePt t="2675" x="7467600" y="3632200"/>
          <p14:tracePt t="2685" x="7373938" y="3598863"/>
          <p14:tracePt t="2697" x="7289800" y="3556000"/>
          <p14:tracePt t="2822" x="7289800" y="3581400"/>
          <p14:tracePt t="2830" x="7289800" y="3632200"/>
          <p14:tracePt t="2842" x="7289800" y="3649663"/>
          <p14:tracePt t="2856" x="7289800" y="3665538"/>
          <p14:tracePt t="2865" x="7256463" y="3665538"/>
          <p14:tracePt t="2876" x="7205663" y="3665538"/>
          <p14:tracePt t="2878" x="7137400" y="3614738"/>
          <p14:tracePt t="2890" x="6992938" y="3454400"/>
          <p14:tracePt t="2900" x="6815138" y="3276600"/>
          <p14:tracePt t="2906" x="6596063" y="3040063"/>
          <p14:tracePt t="2922" x="6367463" y="2794000"/>
          <p14:tracePt t="2926" x="6223000" y="2616200"/>
          <p14:tracePt t="2929" x="6002338" y="2387600"/>
          <p14:tracePt t="2942" x="5722938" y="2166938"/>
          <p14:tracePt t="2945" x="5461000" y="1989138"/>
          <p14:tracePt t="2956" x="5351463" y="1938338"/>
          <p14:tracePt t="2966" x="5054600" y="1778000"/>
          <p14:tracePt t="2969" x="4970463" y="1760538"/>
          <p14:tracePt t="2982" x="4775200" y="1727200"/>
          <p14:tracePt t="2985" x="4640263" y="1709738"/>
          <p14:tracePt t="2998" x="4521200" y="1693863"/>
          <p14:tracePt t="3000" x="4394200" y="1693863"/>
          <p14:tracePt t="3011" x="4360863" y="1693863"/>
          <p14:tracePt t="3022" x="4292600" y="1693863"/>
          <p14:tracePt t="3026" x="4224338" y="1693863"/>
          <p14:tracePt t="3034" x="4165600" y="1709738"/>
          <p14:tracePt t="3042" x="4132263" y="1709738"/>
          <p14:tracePt t="3051" x="4097338" y="1727200"/>
          <p14:tracePt t="3063" x="4064000" y="1744663"/>
          <p14:tracePt t="3066" x="4013200" y="1760538"/>
          <p14:tracePt t="3079" x="3979863" y="1795463"/>
          <p14:tracePt t="3082" x="3962400" y="1811338"/>
          <p14:tracePt t="3090" x="3903663" y="1828800"/>
          <p14:tracePt t="3105" x="3868738" y="1871663"/>
          <p14:tracePt t="3108" x="3817938" y="1905000"/>
          <p14:tracePt t="3111" x="3802063" y="1922463"/>
          <p14:tracePt t="3124" x="3751263" y="1955800"/>
          <p14:tracePt t="3133" x="3716338" y="1989138"/>
          <p14:tracePt t="3139" x="3683000" y="2024063"/>
          <p14:tracePt t="3144" x="3649663" y="2039938"/>
          <p14:tracePt t="3158" x="3624263" y="2074863"/>
          <p14:tracePt t="3161" x="3606800" y="2090738"/>
          <p14:tracePt t="3174" x="3573463" y="2125663"/>
          <p14:tracePt t="3177" x="3538538" y="2166938"/>
          <p14:tracePt t="3190" x="3522663" y="2201863"/>
          <p14:tracePt t="3193" x="3505200" y="2235200"/>
          <p14:tracePt t="3207" x="3487738" y="2268538"/>
          <p14:tracePt t="3210" x="3454400" y="2303463"/>
          <p14:tracePt t="3224" x="3403600" y="2387600"/>
          <p14:tracePt t="3235" x="3386138" y="2446338"/>
          <p14:tracePt t="3246" x="3352800" y="2497138"/>
          <p14:tracePt t="3249" x="3352800" y="2514600"/>
          <p14:tracePt t="3263" x="3309938" y="2547938"/>
          <p14:tracePt t="3266" x="3294063" y="2598738"/>
          <p14:tracePt t="3277" x="3259138" y="2667000"/>
          <p14:tracePt t="3284" x="3259138" y="2725738"/>
          <p14:tracePt t="3297" x="3259138" y="2776538"/>
          <p14:tracePt t="3299" x="3259138" y="2844800"/>
          <p14:tracePt t="3310" x="3259138" y="2895600"/>
          <p14:tracePt t="3313" x="3259138" y="2979738"/>
          <p14:tracePt t="3326" x="3259138" y="3055938"/>
          <p14:tracePt t="3334" x="3294063" y="3124200"/>
          <p14:tracePt t="3345" x="3327400" y="3175000"/>
          <p14:tracePt t="3347" x="3403600" y="3243263"/>
          <p14:tracePt t="3357" x="3454400" y="3302000"/>
          <p14:tracePt t="3367" x="3522663" y="3352800"/>
          <p14:tracePt t="3373" x="3606800" y="3386138"/>
          <p14:tracePt t="3378" x="3700463" y="3421063"/>
          <p14:tracePt t="3391" x="3868738" y="3454400"/>
          <p14:tracePt t="3394" x="3944938" y="3471863"/>
          <p14:tracePt t="3406" x="4064000" y="3471863"/>
          <p14:tracePt t="3414" x="4183063" y="3471863"/>
          <p14:tracePt t="3424" x="4292600" y="3471863"/>
          <p14:tracePt t="3428" x="4325938" y="3471863"/>
          <p14:tracePt t="3440" x="4394200" y="3454400"/>
          <p14:tracePt t="3443" x="4445000" y="3421063"/>
          <p14:tracePt t="3457" x="4521200" y="3370263"/>
          <p14:tracePt t="3460" x="4538663" y="3335338"/>
          <p14:tracePt t="3474" x="4572000" y="3208338"/>
          <p14:tracePt t="3486" x="4589463" y="3124200"/>
          <p14:tracePt t="3496" x="4589463" y="3040063"/>
          <p14:tracePt t="3499" x="4589463" y="2913063"/>
          <p14:tracePt t="3509" x="4589463" y="2811463"/>
          <p14:tracePt t="3518" x="4572000" y="2684463"/>
          <p14:tracePt t="3530" x="4521200" y="2582863"/>
          <p14:tracePt t="3534" x="4462463" y="2481263"/>
          <p14:tracePt t="3547" x="4411663" y="2387600"/>
          <p14:tracePt t="3550" x="4360863" y="2336800"/>
          <p14:tracePt t="3562" x="4325938" y="2319338"/>
          <p14:tracePt t="3566" x="4275138" y="2286000"/>
          <p14:tracePt t="3575" x="4241800" y="2268538"/>
          <p14:tracePt t="3589" x="4183063" y="2268538"/>
          <p14:tracePt t="3593" x="4148138" y="2268538"/>
          <p14:tracePt t="3596" x="4114800" y="2268538"/>
          <p14:tracePt t="3608" x="4081463" y="2268538"/>
          <p14:tracePt t="3616" x="4064000" y="2268538"/>
          <p14:tracePt t="3626" x="4030663" y="2268538"/>
          <p14:tracePt t="3629" x="4013200" y="2268538"/>
          <p14:tracePt t="3641" x="3995738" y="2286000"/>
          <p14:tracePt t="3649" x="3979863" y="2303463"/>
          <p14:tracePt t="3661" x="3962400" y="2319338"/>
          <p14:tracePt t="3673" x="3944938" y="2319338"/>
          <p14:tracePt t="3681" x="3944938" y="2336800"/>
          <p14:tracePt t="3709" x="3944938" y="2354263"/>
          <p14:tracePt t="4136" x="3944938" y="2336800"/>
          <p14:tracePt t="4145" x="3962400" y="2303463"/>
          <p14:tracePt t="4156" x="3995738" y="2252663"/>
          <p14:tracePt t="4166" x="3995738" y="2217738"/>
          <p14:tracePt t="4169" x="3995738" y="2184400"/>
          <p14:tracePt t="4180" x="3995738" y="2151063"/>
          <p14:tracePt t="4191" x="3995738" y="2090738"/>
          <p14:tracePt t="4194" x="3979863" y="2074863"/>
          <p14:tracePt t="4206" x="3929063" y="2006600"/>
          <p14:tracePt t="4215" x="3835400" y="1938338"/>
          <p14:tracePt t="4218" x="3767138" y="1922463"/>
          <p14:tracePt t="4230" x="3589338" y="1871663"/>
          <p14:tracePt t="4241" x="3522663" y="1871663"/>
          <p14:tracePt t="4244" x="3403600" y="1871663"/>
          <p14:tracePt t="4256" x="3309938" y="1871663"/>
          <p14:tracePt t="4259" x="3192463" y="1871663"/>
          <p14:tracePt t="4269" x="3090863" y="1887538"/>
          <p14:tracePt t="4281" x="2997200" y="1922463"/>
          <p14:tracePt t="4283" x="2895600" y="1973263"/>
          <p14:tracePt t="4291" x="2827338" y="2024063"/>
          <p14:tracePt t="4302" x="2751138" y="2090738"/>
          <p14:tracePt t="4314" x="2684463" y="2151063"/>
          <p14:tracePt t="4317" x="2633663" y="2201863"/>
          <p14:tracePt t="4329" x="2582863" y="2286000"/>
          <p14:tracePt t="4332" x="2547938" y="2354263"/>
          <p14:tracePt t="4345" x="2514600" y="2446338"/>
          <p14:tracePt t="4348" x="2497138" y="2532063"/>
          <p14:tracePt t="4361" x="2481263" y="2633663"/>
          <p14:tracePt t="4365" x="2455863" y="2827338"/>
          <p14:tracePt t="4374" x="2455863" y="2946400"/>
          <p14:tracePt t="4384" x="2455863" y="3022600"/>
          <p14:tracePt t="4389" x="2497138" y="3141663"/>
          <p14:tracePt t="4400" x="2565400" y="3259138"/>
          <p14:tracePt t="4405" x="2633663" y="3370263"/>
          <p14:tracePt t="4417" x="2794000" y="3505200"/>
          <p14:tracePt t="4422" x="2928938" y="3581400"/>
          <p14:tracePt t="4434" x="3090863" y="3632200"/>
          <p14:tracePt t="4439" x="3294063" y="3683000"/>
          <p14:tracePt t="4450" x="3505200" y="3683000"/>
          <p14:tracePt t="4455" x="3751263" y="3683000"/>
          <p14:tracePt t="4464" x="3995738" y="3665538"/>
          <p14:tracePt t="4468" x="4224338" y="3632200"/>
          <p14:tracePt t="4480" x="4292600" y="3598863"/>
          <p14:tracePt t="4491" x="4445000" y="3522663"/>
          <p14:tracePt t="4494" x="4503738" y="3487738"/>
          <p14:tracePt t="4507" x="4589463" y="3436938"/>
          <p14:tracePt t="4510" x="4656138" y="3403600"/>
          <p14:tracePt t="4523" x="4691063" y="3370263"/>
          <p14:tracePt t="4526" x="4724400" y="3335338"/>
          <p14:tracePt t="4541" x="4741863" y="3319463"/>
          <p14:tracePt t="4543" x="4757738" y="3302000"/>
          <p14:tracePt t="4556" x="4757738" y="3259138"/>
          <p14:tracePt t="4559" x="4757738" y="3243263"/>
          <p14:tracePt t="4567" x="4757738" y="3208338"/>
          <p14:tracePt t="4750" x="4800600" y="3208338"/>
          <p14:tracePt t="4759" x="4868863" y="3208338"/>
          <p14:tracePt t="4768" x="4953000" y="3208338"/>
          <p14:tracePt t="4778" x="5148263" y="3208338"/>
          <p14:tracePt t="4787" x="5494338" y="3192463"/>
          <p14:tracePt t="4795" x="5824538" y="3157538"/>
          <p14:tracePt t="4798" x="6172200" y="3124200"/>
          <p14:tracePt t="4809" x="6578600" y="3055938"/>
          <p14:tracePt t="4821" x="6977063" y="2979738"/>
          <p14:tracePt t="4824" x="7391400" y="2913063"/>
          <p14:tracePt t="4836" x="7797800" y="2794000"/>
          <p14:tracePt t="4858" x="8737600" y="2463800"/>
          <p14:tracePt t="4866" x="9017000" y="2370138"/>
          <p14:tracePt t="4875" x="9118600" y="2319338"/>
          <p14:tracePt t="4887" x="9212263" y="2286000"/>
          <p14:tracePt t="4889" x="9329738" y="2235200"/>
          <p14:tracePt t="4899" x="9440863" y="2184400"/>
          <p14:tracePt t="4910" x="9491663" y="2166938"/>
          <p14:tracePt t="4913" x="9525000" y="2151063"/>
          <p14:tracePt t="4925" x="9542463" y="2125663"/>
          <p14:tracePt t="4942" x="9542463" y="2108200"/>
          <p14:tracePt t="4944" x="9558338" y="2108200"/>
          <p14:tracePt t="4957" x="9558338" y="2090738"/>
          <p14:tracePt t="4965" x="9558338" y="2074863"/>
          <p14:tracePt t="4970" x="9542463" y="2057400"/>
          <p14:tracePt t="4979" x="9525000" y="2024063"/>
          <p14:tracePt t="4991" x="9491663" y="1973263"/>
          <p14:tracePt t="4994" x="9440863" y="1922463"/>
          <p14:tracePt t="5008" x="9380538" y="1871663"/>
          <p14:tracePt t="5010" x="9296400" y="1795463"/>
          <p14:tracePt t="5025" x="9161463" y="1693863"/>
          <p14:tracePt t="5027" x="9034463" y="1625600"/>
          <p14:tracePt t="5040" x="8788400" y="1531938"/>
          <p14:tracePt t="5053" x="8636000" y="1481138"/>
          <p14:tracePt t="5061" x="8491538" y="1447800"/>
          <p14:tracePt t="5072" x="8356600" y="1414463"/>
          <p14:tracePt t="5075" x="8212138" y="1397000"/>
          <p14:tracePt t="5088" x="8094663" y="1397000"/>
          <p14:tracePt t="5099" x="7950200" y="1397000"/>
          <p14:tracePt t="5109" x="7881938" y="1397000"/>
          <p14:tracePt t="5119" x="7831138" y="1397000"/>
          <p14:tracePt t="5122" x="7780338" y="1414463"/>
          <p14:tracePt t="5133" x="7747000" y="1465263"/>
          <p14:tracePt t="5142" x="7688263" y="1498600"/>
          <p14:tracePt t="5153" x="7586663" y="1608138"/>
          <p14:tracePt t="5156" x="7518400" y="1693863"/>
          <p14:tracePt t="5166" x="7434263" y="1778000"/>
          <p14:tracePt t="5176" x="7391400" y="1846263"/>
          <p14:tracePt t="5186" x="7307263" y="1973263"/>
          <p14:tracePt t="5189" x="7239000" y="2090738"/>
          <p14:tracePt t="5200" x="7188200" y="2217738"/>
          <p14:tracePt t="5210" x="7137400" y="2336800"/>
          <p14:tracePt t="5212" x="7078663" y="2481263"/>
          <p14:tracePt t="5223" x="7043738" y="2582863"/>
          <p14:tracePt t="5231" x="7027863" y="2684463"/>
          <p14:tracePt t="5243" x="7027863" y="2811463"/>
          <p14:tracePt t="5245" x="7027863" y="2913063"/>
          <p14:tracePt t="5255" x="7027863" y="3022600"/>
          <p14:tracePt t="5268" x="7043738" y="3106738"/>
          <p14:tracePt t="5271" x="7154863" y="3243263"/>
          <p14:tracePt t="5282" x="7239000" y="3335338"/>
          <p14:tracePt t="5286" x="7340600" y="3421063"/>
          <p14:tracePt t="5293" x="7467600" y="3487738"/>
          <p14:tracePt t="5305" x="7637463" y="3538538"/>
          <p14:tracePt t="5309" x="7831138" y="3598863"/>
          <p14:tracePt t="5323" x="8323263" y="3632200"/>
          <p14:tracePt t="5332" x="8567738" y="3632200"/>
          <p14:tracePt t="5343" x="8839200" y="3632200"/>
          <p14:tracePt t="5354" x="9085263" y="3556000"/>
          <p14:tracePt t="5357" x="9347200" y="3454400"/>
          <p14:tracePt t="5371" x="9575800" y="3319463"/>
          <p14:tracePt t="5374" x="9771063" y="3175000"/>
          <p14:tracePt t="5387" x="9939338" y="3022600"/>
          <p14:tracePt t="5390" x="10101263" y="2862263"/>
          <p14:tracePt t="5403" x="10134600" y="2794000"/>
          <p14:tracePt t="5406" x="10218738" y="2649538"/>
          <p14:tracePt t="5419" x="10253663" y="2514600"/>
          <p14:tracePt t="5423" x="10269538" y="2370138"/>
          <p14:tracePt t="5437" x="10269538" y="2184400"/>
          <p14:tracePt t="5440" x="10253663" y="2074863"/>
          <p14:tracePt t="5453" x="10134600" y="1973263"/>
          <p14:tracePt t="5456" x="10033000" y="1871663"/>
          <p14:tracePt t="5470" x="9888538" y="1778000"/>
          <p14:tracePt t="5474" x="9821863" y="1760538"/>
          <p14:tracePt t="5476" x="9694863" y="1693863"/>
          <p14:tracePt t="5488" x="9558338" y="1658938"/>
          <p14:tracePt t="5497" x="9456738" y="1625600"/>
          <p14:tracePt t="5508" x="9415463" y="1625600"/>
          <p14:tracePt t="5511" x="9329738" y="1608138"/>
          <p14:tracePt t="5523" x="9263063" y="1608138"/>
          <p14:tracePt t="5526" x="9194800" y="1608138"/>
          <p14:tracePt t="5538" x="9161463" y="1608138"/>
          <p14:tracePt t="5542" x="9118600" y="1608138"/>
          <p14:tracePt t="5555" x="9085263" y="1608138"/>
          <p14:tracePt t="5563" x="9067800" y="1608138"/>
          <p14:tracePt t="5791" x="9017000" y="1676400"/>
          <p14:tracePt t="5805" x="8915400" y="1744663"/>
          <p14:tracePt t="5808" x="8788400" y="1846263"/>
          <p14:tracePt t="5822" x="8618538" y="1973263"/>
          <p14:tracePt t="5824" x="8424863" y="2108200"/>
          <p14:tracePt t="5838" x="8059738" y="2387600"/>
          <p14:tracePt t="5841" x="7272338" y="2928938"/>
          <p14:tracePt t="5854" x="6992938" y="3124200"/>
          <p14:tracePt t="5857" x="6469063" y="3436938"/>
          <p14:tracePt t="5871" x="5875338" y="3784600"/>
          <p14:tracePt t="5873" x="5300663" y="4097338"/>
          <p14:tracePt t="5887" x="4724400" y="4376738"/>
          <p14:tracePt t="5890" x="4198938" y="4622800"/>
          <p14:tracePt t="5904" x="4013200" y="4732338"/>
          <p14:tracePt t="5907" x="3606800" y="4902200"/>
          <p14:tracePt t="5920" x="3259138" y="5062538"/>
          <p14:tracePt t="5923" x="3141663" y="5130800"/>
          <p14:tracePt t="5935" x="2913063" y="5249863"/>
          <p14:tracePt t="5938" x="2844800" y="5291138"/>
          <p14:tracePt t="5949" x="2700338" y="5341938"/>
          <p14:tracePt t="5960" x="2616200" y="5392738"/>
          <p14:tracePt t="5963" x="2547938" y="5427663"/>
          <p14:tracePt t="5975" x="2532063" y="5443538"/>
          <p14:tracePt t="6082" x="2633663" y="5443538"/>
          <p14:tracePt t="6091" x="2735263" y="5443538"/>
          <p14:tracePt t="6104" x="2827338" y="5443538"/>
          <p14:tracePt t="6113" x="2895600" y="5443538"/>
          <p14:tracePt t="6119" x="2928938" y="5427663"/>
          <p14:tracePt t="6128" x="2963863" y="5427663"/>
          <p14:tracePt t="6139" x="2979738" y="5427663"/>
          <p14:tracePt t="6155" x="2997200" y="5427663"/>
          <p14:tracePt t="6166" x="3014663" y="5427663"/>
          <p14:tracePt t="6175" x="3073400" y="5410200"/>
          <p14:tracePt t="6186" x="3106738" y="5392738"/>
          <p14:tracePt t="6189" x="3157538" y="5392738"/>
          <p14:tracePt t="6202" x="3208338" y="5359400"/>
          <p14:tracePt t="6206" x="3259138" y="5341938"/>
          <p14:tracePt t="6219" x="3294063" y="5326063"/>
          <p14:tracePt t="6222" x="3370263" y="5291138"/>
          <p14:tracePt t="6232" x="3436938" y="5249863"/>
          <p14:tracePt t="6243" x="3522663" y="5199063"/>
          <p14:tracePt t="6246" x="3589338" y="5164138"/>
          <p14:tracePt t="6259" x="3665538" y="5097463"/>
          <p14:tracePt t="6262" x="3733800" y="5046663"/>
          <p14:tracePt t="6270" x="3784600" y="4986338"/>
          <p14:tracePt t="6280" x="3802063" y="4953000"/>
          <p14:tracePt t="6288" x="3852863" y="4868863"/>
          <p14:tracePt t="6299" x="3868738" y="4818063"/>
          <p14:tracePt t="6303" x="3886200" y="4783138"/>
          <p14:tracePt t="6315" x="3886200" y="4732338"/>
          <p14:tracePt t="6320" x="3886200" y="4673600"/>
          <p14:tracePt t="6329" x="3886200" y="4640263"/>
          <p14:tracePt t="6337" x="3852863" y="4605338"/>
          <p14:tracePt t="6347" x="3817938" y="4572000"/>
          <p14:tracePt t="6353" x="3784600" y="4572000"/>
          <p14:tracePt t="6356" x="3733800" y="4538663"/>
          <p14:tracePt t="6370" x="3683000" y="4521200"/>
          <p14:tracePt t="6373" x="3624263" y="4503738"/>
          <p14:tracePt t="6387" x="3573463" y="4503738"/>
          <p14:tracePt t="6390" x="3487738" y="4503738"/>
          <p14:tracePt t="6403" x="3421063" y="4503738"/>
          <p14:tracePt t="6406" x="3327400" y="4521200"/>
          <p14:tracePt t="6419" x="3243263" y="4572000"/>
          <p14:tracePt t="6423" x="3141663" y="4605338"/>
          <p14:tracePt t="6437" x="3073400" y="4656138"/>
          <p14:tracePt t="6439" x="2979738" y="4732338"/>
          <p14:tracePt t="6453" x="2895600" y="4800600"/>
          <p14:tracePt t="6456" x="2811463" y="4884738"/>
          <p14:tracePt t="6467" x="2751138" y="4953000"/>
          <p14:tracePt t="6477" x="2684463" y="5046663"/>
          <p14:tracePt t="6480" x="2633663" y="5113338"/>
          <p14:tracePt t="6492" x="2582863" y="5199063"/>
          <p14:tracePt t="6495" x="2547938" y="5265738"/>
          <p14:tracePt t="6506" x="2532063" y="5291138"/>
          <p14:tracePt t="6515" x="2497138" y="5392738"/>
          <p14:tracePt t="6526" x="2481263" y="5461000"/>
          <p14:tracePt t="6530" x="2481263" y="5511800"/>
          <p14:tracePt t="6542" x="2481263" y="5562600"/>
          <p14:tracePt t="6544" x="2481263" y="5621338"/>
          <p14:tracePt t="6557" x="2481263" y="5672138"/>
          <p14:tracePt t="6559" x="2481263" y="5722938"/>
          <p14:tracePt t="6571" x="2497138" y="5757863"/>
          <p14:tracePt t="6574" x="2532063" y="5808663"/>
          <p14:tracePt t="6586" x="2582863" y="5842000"/>
          <p14:tracePt t="6595" x="2633663" y="5900738"/>
          <p14:tracePt t="6605" x="2684463" y="5935663"/>
          <p14:tracePt t="6608" x="2751138" y="5969000"/>
          <p14:tracePt t="6622" x="2827338" y="6002338"/>
          <p14:tracePt t="6624" x="2895600" y="6037263"/>
          <p14:tracePt t="6638" x="2963863" y="6070600"/>
          <p14:tracePt t="6642" x="3030538" y="6103938"/>
          <p14:tracePt t="6654" x="3124200" y="6138863"/>
          <p14:tracePt t="6656" x="3192463" y="6138863"/>
          <p14:tracePt t="6670" x="3225800" y="6164263"/>
          <p14:tracePt t="6673" x="3276600" y="6180138"/>
          <p14:tracePt t="6687" x="3386138" y="6197600"/>
          <p14:tracePt t="6689" x="3436938" y="6215063"/>
          <p14:tracePt t="6704" x="3505200" y="6215063"/>
          <p14:tracePt t="6706" x="3573463" y="6230938"/>
          <p14:tracePt t="6716" x="3624263" y="6230938"/>
          <p14:tracePt t="6726" x="3683000" y="6248400"/>
          <p14:tracePt t="6729" x="3733800" y="6248400"/>
          <p14:tracePt t="6743" x="3784600" y="6248400"/>
          <p14:tracePt t="6746" x="3817938" y="6248400"/>
          <p14:tracePt t="6757" x="3852863" y="6248400"/>
          <p14:tracePt t="6766" x="3868738" y="6248400"/>
          <p14:tracePt t="6776" x="3903663" y="6248400"/>
          <p14:tracePt t="7091" x="3929063" y="6248400"/>
          <p14:tracePt t="7102" x="3979863" y="6248400"/>
          <p14:tracePt t="7111" x="4064000" y="6248400"/>
          <p14:tracePt t="7122" x="4183063" y="6230938"/>
          <p14:tracePt t="7125" x="4310063" y="6215063"/>
          <p14:tracePt t="7138" x="4427538" y="6197600"/>
          <p14:tracePt t="7141" x="4868863" y="6121400"/>
          <p14:tracePt t="7155" x="5037138" y="6103938"/>
          <p14:tracePt t="7157" x="5334000" y="6053138"/>
          <p14:tracePt t="7172" x="5443538" y="6037263"/>
          <p14:tracePt t="7175" x="5646738" y="6002338"/>
          <p14:tracePt t="7189" x="5842000" y="5969000"/>
          <p14:tracePt t="7198" x="5910263" y="5951538"/>
          <p14:tracePt t="7211" x="5969000" y="5951538"/>
          <p14:tracePt t="7221" x="6002338" y="5951538"/>
          <p14:tracePt t="7225" x="6037263" y="5935663"/>
          <p14:tracePt t="7615" x="6053138" y="5935663"/>
          <p14:tracePt t="7624" x="6121400" y="5935663"/>
          <p14:tracePt t="7635" x="6189663" y="5935663"/>
          <p14:tracePt t="7644" x="6299200" y="5935663"/>
          <p14:tracePt t="7654" x="6418263" y="5900738"/>
          <p14:tracePt t="7657" x="6545263" y="5884863"/>
          <p14:tracePt t="7670" x="6799263" y="5824538"/>
          <p14:tracePt t="7673" x="7256463" y="5740400"/>
          <p14:tracePt t="7687" x="7620000" y="5656263"/>
          <p14:tracePt t="7690" x="7993063" y="5588000"/>
          <p14:tracePt t="7699" x="8374063" y="5494338"/>
          <p14:tracePt t="7708" x="8770938" y="5376863"/>
          <p14:tracePt t="7719" x="8948738" y="5326063"/>
          <p14:tracePt t="7723" x="9228138" y="5214938"/>
          <p14:tracePt t="7736" x="9525000" y="5113338"/>
          <p14:tracePt t="7740" x="9736138" y="5011738"/>
          <p14:tracePt t="7754" x="9821863" y="4953000"/>
          <p14:tracePt t="7757" x="9956800" y="4868863"/>
          <p14:tracePt t="7769" x="10083800" y="4783138"/>
          <p14:tracePt t="7772" x="10167938" y="4706938"/>
          <p14:tracePt t="7783" x="10236200" y="4640263"/>
          <p14:tracePt t="7787" x="10253663" y="4605338"/>
          <p14:tracePt t="7798" x="10312400" y="4554538"/>
          <p14:tracePt t="7809" x="10345738" y="4521200"/>
          <p14:tracePt t="7812" x="10363200" y="4470400"/>
          <p14:tracePt t="7822" x="10380663" y="4411663"/>
          <p14:tracePt t="7834" x="10380663" y="4376738"/>
          <p14:tracePt t="7839" x="10396538" y="4325938"/>
          <p14:tracePt t="7841" x="10396538" y="4275138"/>
          <p14:tracePt t="7855" x="10396538" y="4224338"/>
          <p14:tracePt t="7862" x="10380663" y="4173538"/>
          <p14:tracePt t="7873" x="10345738" y="4114800"/>
          <p14:tracePt t="7875" x="10287000" y="4046538"/>
          <p14:tracePt t="7887" x="10218738" y="3979863"/>
          <p14:tracePt t="7898" x="10152063" y="3894138"/>
          <p14:tracePt t="7902" x="10066338" y="3802063"/>
          <p14:tracePt t="7913" x="9974263" y="3733800"/>
          <p14:tracePt t="7915" x="9906000" y="3683000"/>
          <p14:tracePt t="7927" x="9821863" y="3632200"/>
          <p14:tracePt t="7938" x="9753600" y="3598863"/>
          <p14:tracePt t="7942" x="9677400" y="3556000"/>
          <p14:tracePt t="7954" x="9593263" y="3538538"/>
          <p14:tracePt t="7957" x="9507538" y="3538538"/>
          <p14:tracePt t="7969" x="9415463" y="3538538"/>
          <p14:tracePt t="7972" x="9329738" y="3538538"/>
          <p14:tracePt t="7982" x="9245600" y="3538538"/>
          <p14:tracePt t="7992" x="9136063" y="3538538"/>
          <p14:tracePt t="7995" x="9034463" y="3598863"/>
          <p14:tracePt t="8006" x="8932863" y="3632200"/>
          <p14:tracePt t="8019" x="8839200" y="3665538"/>
          <p14:tracePt t="8022" x="8755063" y="3700463"/>
          <p14:tracePt t="8034" x="8720138" y="3716338"/>
          <p14:tracePt t="8043" x="8653463" y="3751263"/>
          <p14:tracePt t="8046" x="8567738" y="3817938"/>
          <p14:tracePt t="8061" x="8509000" y="3878263"/>
          <p14:tracePt t="8063" x="8458200" y="3929063"/>
          <p14:tracePt t="8076" x="8424863" y="3995738"/>
          <p14:tracePt t="8079" x="8374063" y="4081463"/>
          <p14:tracePt t="8091" x="8305800" y="4224338"/>
          <p14:tracePt t="8094" x="8229600" y="4343400"/>
          <p14:tracePt t="8106" x="8196263" y="4411663"/>
          <p14:tracePt t="8109" x="8145463" y="4538663"/>
          <p14:tracePt t="8121" x="8077200" y="4673600"/>
          <p14:tracePt t="8131" x="8026400" y="4783138"/>
          <p14:tracePt t="8136" x="7950200" y="4884738"/>
          <p14:tracePt t="8147" x="7899400" y="4986338"/>
          <p14:tracePt t="8152" x="7848600" y="5097463"/>
          <p14:tracePt t="8163" x="7831138" y="5113338"/>
          <p14:tracePt t="8165" x="7797800" y="5181600"/>
          <p14:tracePt t="8179" x="7764463" y="5249863"/>
          <p14:tracePt t="8182" x="7713663" y="5326063"/>
          <p14:tracePt t="8194" x="7713663" y="5359400"/>
          <p14:tracePt t="8205" x="7688263" y="5392738"/>
          <p14:tracePt t="8207" x="7653338" y="5443538"/>
          <p14:tracePt t="8221" x="7620000" y="5545138"/>
          <p14:tracePt t="8231" x="7620000" y="5562600"/>
          <p14:tracePt t="8243" x="7620000" y="5605463"/>
          <p14:tracePt t="8246" x="7602538" y="5638800"/>
          <p14:tracePt t="8258" x="7602538" y="5656263"/>
          <p14:tracePt t="8269" x="7602538" y="5689600"/>
          <p14:tracePt t="8273" x="7602538" y="5722938"/>
          <p14:tracePt t="8282" x="7602538" y="5757863"/>
          <p14:tracePt t="8290" x="7620000" y="5773738"/>
          <p14:tracePt t="8299" x="7670800" y="5808663"/>
          <p14:tracePt t="8310" x="7764463" y="5842000"/>
          <p14:tracePt t="8313" x="7866063" y="5900738"/>
          <p14:tracePt t="8325" x="8008938" y="5935663"/>
          <p14:tracePt t="8329" x="8077200" y="5951538"/>
          <p14:tracePt t="8338" x="8305800" y="6019800"/>
          <p14:tracePt t="8352" x="8458200" y="6037263"/>
          <p14:tracePt t="8355" x="8653463" y="6037263"/>
          <p14:tracePt t="8358" x="8720138" y="6053138"/>
          <p14:tracePt t="8372" x="8897938" y="6053138"/>
          <p14:tracePt t="8375" x="9034463" y="6053138"/>
          <p14:tracePt t="8387" x="9136063" y="6037263"/>
          <p14:tracePt t="8396" x="9263063" y="6019800"/>
          <p14:tracePt t="8406" x="9364663" y="5969000"/>
          <p14:tracePt t="8409" x="9474200" y="5918200"/>
          <p14:tracePt t="8422" x="9542463" y="5884863"/>
          <p14:tracePt t="8424" x="9575800" y="5842000"/>
          <p14:tracePt t="8438" x="9609138" y="5808663"/>
          <p14:tracePt t="8440" x="9644063" y="5791200"/>
          <p14:tracePt t="8453" x="9677400" y="5773738"/>
          <p14:tracePt t="8456" x="9694863" y="5757863"/>
          <p14:tracePt t="8473" x="9710738" y="57404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86832"/>
            <a:ext cx="10389870" cy="523220"/>
          </a:xfrm>
          <a:prstGeom prst="rect">
            <a:avLst/>
          </a:prstGeom>
          <a:noFill/>
        </p:spPr>
        <p:txBody>
          <a:bodyPr wrap="square" lIns="91440" tIns="45720" rIns="91440" bIns="45720" rtlCol="0" anchor="t">
            <a:spAutoFit/>
          </a:bodyPr>
          <a:lstStyle/>
          <a:p>
            <a:r>
              <a:rPr lang="en-US" sz="2800" b="1">
                <a:latin typeface="Segoe UI" panose="020B0502040204020203" pitchFamily="34" charset="0"/>
                <a:cs typeface="Segoe UI" panose="020B0502040204020203" pitchFamily="34" charset="0"/>
              </a:rPr>
              <a:t>4 Key Components For Successful Interview Training</a:t>
            </a:r>
          </a:p>
        </p:txBody>
      </p:sp>
      <p:sp>
        <p:nvSpPr>
          <p:cNvPr id="2" name="TextBox 5">
            <a:extLst>
              <a:ext uri="{FF2B5EF4-FFF2-40B4-BE49-F238E27FC236}">
                <a16:creationId xmlns:a16="http://schemas.microsoft.com/office/drawing/2014/main" id="{23BC15BE-984C-7F35-E85D-99E1D7B02581}"/>
              </a:ext>
            </a:extLst>
          </p:cNvPr>
          <p:cNvSpPr txBox="1"/>
          <p:nvPr/>
        </p:nvSpPr>
        <p:spPr>
          <a:xfrm>
            <a:off x="2391091" y="3000281"/>
            <a:ext cx="2723439" cy="707886"/>
          </a:xfrm>
          <a:prstGeom prst="rect">
            <a:avLst/>
          </a:prstGeom>
          <a:noFill/>
        </p:spPr>
        <p:txBody>
          <a:bodyPr wrap="none" rtlCol="0">
            <a:spAutoFit/>
          </a:bodyPr>
          <a:lstStyle/>
          <a:p>
            <a:pPr algn="ctr"/>
            <a:r>
              <a:rPr lang="en-US" sz="2000" b="1">
                <a:latin typeface="Segoe UI" panose="020B0502040204020203" pitchFamily="34" charset="0"/>
                <a:ea typeface="Noto Sans SemiBold" panose="020B0702040504020204" pitchFamily="34" charset="0"/>
                <a:cs typeface="Segoe UI" panose="020B0502040204020203" pitchFamily="34" charset="0"/>
              </a:rPr>
              <a:t>1. Chatbot Interview </a:t>
            </a:r>
          </a:p>
          <a:p>
            <a:pPr algn="ctr"/>
            <a:r>
              <a:rPr lang="en-US" sz="2000" b="1">
                <a:latin typeface="Segoe UI" panose="020B0502040204020203" pitchFamily="34" charset="0"/>
                <a:ea typeface="Noto Sans SemiBold" panose="020B0702040504020204" pitchFamily="34" charset="0"/>
                <a:cs typeface="Segoe UI" panose="020B0502040204020203" pitchFamily="34" charset="0"/>
              </a:rPr>
              <a:t>Partner</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4" name="Picture 2" descr="Chatbot ">
            <a:extLst>
              <a:ext uri="{FF2B5EF4-FFF2-40B4-BE49-F238E27FC236}">
                <a16:creationId xmlns:a16="http://schemas.microsoft.com/office/drawing/2014/main" id="{EF4B68C3-8AE5-11E7-40EE-89663F463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810" y="1505395"/>
            <a:ext cx="1332000" cy="133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7E4CAFDE-D813-8DE9-543F-58298AE6A6EF}"/>
              </a:ext>
            </a:extLst>
          </p:cNvPr>
          <p:cNvSpPr txBox="1"/>
          <p:nvPr/>
        </p:nvSpPr>
        <p:spPr>
          <a:xfrm>
            <a:off x="7264944" y="3169628"/>
            <a:ext cx="2264211" cy="400110"/>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2. Text To Speech</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sp>
        <p:nvSpPr>
          <p:cNvPr id="16" name="TextBox 5">
            <a:extLst>
              <a:ext uri="{FF2B5EF4-FFF2-40B4-BE49-F238E27FC236}">
                <a16:creationId xmlns:a16="http://schemas.microsoft.com/office/drawing/2014/main" id="{00512BB6-832C-FE3A-4763-8E4D5F7BD975}"/>
              </a:ext>
            </a:extLst>
          </p:cNvPr>
          <p:cNvSpPr txBox="1"/>
          <p:nvPr/>
        </p:nvSpPr>
        <p:spPr>
          <a:xfrm>
            <a:off x="2628143" y="5733123"/>
            <a:ext cx="2249334" cy="707886"/>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3. Image Guided</a:t>
            </a:r>
          </a:p>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Emotion Analysis</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sp>
        <p:nvSpPr>
          <p:cNvPr id="19" name="TextBox 5">
            <a:extLst>
              <a:ext uri="{FF2B5EF4-FFF2-40B4-BE49-F238E27FC236}">
                <a16:creationId xmlns:a16="http://schemas.microsoft.com/office/drawing/2014/main" id="{D2CCC323-E613-0441-D4B6-166BF7085BF0}"/>
              </a:ext>
            </a:extLst>
          </p:cNvPr>
          <p:cNvSpPr txBox="1"/>
          <p:nvPr/>
        </p:nvSpPr>
        <p:spPr>
          <a:xfrm>
            <a:off x="6977402" y="5887011"/>
            <a:ext cx="2351221" cy="400110"/>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4. Case Evaluation</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6" name="Picture 4" descr="Speak ">
            <a:extLst>
              <a:ext uri="{FF2B5EF4-FFF2-40B4-BE49-F238E27FC236}">
                <a16:creationId xmlns:a16="http://schemas.microsoft.com/office/drawing/2014/main" id="{5BA9F23A-3CE6-C541-DD97-8153D42E1AFF}"/>
              </a:ext>
            </a:extLst>
          </p:cNvPr>
          <p:cNvPicPr>
            <a:picLocks noChangeAspect="1" noChangeArrowheads="1"/>
          </p:cNvPicPr>
          <p:nvPr/>
        </p:nvPicPr>
        <p:blipFill>
          <a:blip r:embed="rId6">
            <a:alphaModFix amt="30000"/>
            <a:extLst>
              <a:ext uri="{28A0092B-C50C-407E-A947-70E740481C1C}">
                <a14:useLocalDpi xmlns:a14="http://schemas.microsoft.com/office/drawing/2010/main" val="0"/>
              </a:ext>
            </a:extLst>
          </a:blip>
          <a:srcRect/>
          <a:stretch>
            <a:fillRect/>
          </a:stretch>
        </p:blipFill>
        <p:spPr bwMode="auto">
          <a:xfrm>
            <a:off x="7731049" y="1410481"/>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motions ">
            <a:extLst>
              <a:ext uri="{FF2B5EF4-FFF2-40B4-BE49-F238E27FC236}">
                <a16:creationId xmlns:a16="http://schemas.microsoft.com/office/drawing/2014/main" id="{7AB4BAB9-3043-14F8-EFD2-975A80DE39D3}"/>
              </a:ext>
            </a:extLst>
          </p:cNvPr>
          <p:cNvPicPr>
            <a:picLocks noChangeAspect="1" noChangeArrowheads="1"/>
          </p:cNvPicPr>
          <p:nvPr/>
        </p:nvPicPr>
        <p:blipFill>
          <a:blip r:embed="rId7">
            <a:alphaModFix amt="30000"/>
            <a:extLst>
              <a:ext uri="{28A0092B-C50C-407E-A947-70E740481C1C}">
                <a14:useLocalDpi xmlns:a14="http://schemas.microsoft.com/office/drawing/2010/main" val="0"/>
              </a:ext>
            </a:extLst>
          </a:blip>
          <a:srcRect/>
          <a:stretch>
            <a:fillRect/>
          </a:stretch>
        </p:blipFill>
        <p:spPr bwMode="auto">
          <a:xfrm>
            <a:off x="3086810"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od feedback ">
            <a:extLst>
              <a:ext uri="{FF2B5EF4-FFF2-40B4-BE49-F238E27FC236}">
                <a16:creationId xmlns:a16="http://schemas.microsoft.com/office/drawing/2014/main" id="{86D7CAF1-0E8D-E5D2-6607-9655D1FD4925}"/>
              </a:ext>
            </a:extLst>
          </p:cNvPr>
          <p:cNvPicPr>
            <a:picLocks noChangeAspect="1" noChangeArrowheads="1"/>
          </p:cNvPicPr>
          <p:nvPr/>
        </p:nvPicPr>
        <p:blipFill>
          <a:blip r:embed="rId8">
            <a:alphaModFix amt="30000"/>
            <a:extLst>
              <a:ext uri="{28A0092B-C50C-407E-A947-70E740481C1C}">
                <a14:useLocalDpi xmlns:a14="http://schemas.microsoft.com/office/drawing/2010/main" val="0"/>
              </a:ext>
            </a:extLst>
          </a:blip>
          <a:srcRect/>
          <a:stretch>
            <a:fillRect/>
          </a:stretch>
        </p:blipFill>
        <p:spPr bwMode="auto">
          <a:xfrm>
            <a:off x="7487012"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C4364994-09FC-1F9B-EFE5-8CABAF965BC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0349045"/>
      </p:ext>
    </p:extLst>
  </p:cSld>
  <p:clrMapOvr>
    <a:masterClrMapping/>
  </p:clrMapOvr>
  <mc:AlternateContent xmlns:mc="http://schemas.openxmlformats.org/markup-compatibility/2006" xmlns:p14="http://schemas.microsoft.com/office/powerpoint/2010/main">
    <mc:Choice Requires="p14">
      <p:transition spd="slow" p14:dur="2000" advTm="2244"/>
    </mc:Choice>
    <mc:Fallback xmlns="">
      <p:transition spd="slow" advTm="2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8" name="Rechteck 7">
            <a:extLst>
              <a:ext uri="{FF2B5EF4-FFF2-40B4-BE49-F238E27FC236}">
                <a16:creationId xmlns:a16="http://schemas.microsoft.com/office/drawing/2014/main" id="{CC8A481F-624B-941E-1B56-06A9FC8BEC3F}"/>
              </a:ext>
            </a:extLst>
          </p:cNvPr>
          <p:cNvSpPr/>
          <p:nvPr/>
        </p:nvSpPr>
        <p:spPr>
          <a:xfrm>
            <a:off x="6059488" y="1043214"/>
            <a:ext cx="6132512" cy="5814786"/>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73129280-F623-ECEE-C64F-0E27CCF6B09D}"/>
              </a:ext>
            </a:extLst>
          </p:cNvPr>
          <p:cNvSpPr txBox="1"/>
          <p:nvPr/>
        </p:nvSpPr>
        <p:spPr>
          <a:xfrm>
            <a:off x="210670" y="53787"/>
            <a:ext cx="10389870" cy="954107"/>
          </a:xfrm>
          <a:prstGeom prst="rect">
            <a:avLst/>
          </a:prstGeom>
          <a:noFill/>
        </p:spPr>
        <p:txBody>
          <a:bodyPr wrap="square" lIns="91440" tIns="45720" rIns="91440" bIns="45720" rtlCol="0" anchor="t">
            <a:spAutoFit/>
          </a:bodyPr>
          <a:lstStyle/>
          <a:p>
            <a:r>
              <a:rPr lang="en-US" sz="2800" b="1">
                <a:latin typeface="Segoe UI"/>
                <a:cs typeface="Segoe UI"/>
              </a:rPr>
              <a:t>Cases are Complex, You Cannot just use ChatGPT for the Whole Interview</a:t>
            </a:r>
            <a:endParaRPr lang="en-US" sz="1600"/>
          </a:p>
        </p:txBody>
      </p:sp>
      <p:sp>
        <p:nvSpPr>
          <p:cNvPr id="2" name="Rechteck 1">
            <a:extLst>
              <a:ext uri="{FF2B5EF4-FFF2-40B4-BE49-F238E27FC236}">
                <a16:creationId xmlns:a16="http://schemas.microsoft.com/office/drawing/2014/main" id="{AD2B6884-E96D-6574-8EF1-FFA51B389321}"/>
              </a:ext>
            </a:extLst>
          </p:cNvPr>
          <p:cNvSpPr/>
          <p:nvPr/>
        </p:nvSpPr>
        <p:spPr>
          <a:xfrm>
            <a:off x="509788" y="1920611"/>
            <a:ext cx="4895817" cy="4379752"/>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rPr>
              <a:t>“You are to take the role of an interviewer in a Case Interview for a Management Consulting Firm. …</a:t>
            </a:r>
          </a:p>
          <a:p>
            <a:endPar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endParaRPr>
          </a:p>
          <a:p>
            <a:r>
              <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rPr>
              <a:t>The case is the following: A Company is trying to enter the market of ,…</a:t>
            </a:r>
          </a:p>
          <a:p>
            <a:endPar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endParaRPr>
          </a:p>
          <a:p>
            <a:r>
              <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rPr>
              <a:t>One reference solution for the case could be the following:</a:t>
            </a:r>
          </a:p>
          <a:p>
            <a:pPr marL="342900" indent="-342900">
              <a:buAutoNum type="arabicPeriod"/>
            </a:pPr>
            <a:r>
              <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rPr>
              <a:t>Framework</a:t>
            </a:r>
          </a:p>
          <a:p>
            <a:pPr marL="800100" lvl="1" indent="-342900">
              <a:buAutoNum type="arabicPeriod"/>
            </a:pPr>
            <a:r>
              <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rPr>
              <a:t> Bucket 1: Market Attractiveness</a:t>
            </a:r>
          </a:p>
          <a:p>
            <a:pPr marL="800100" lvl="1" indent="-342900">
              <a:buAutoNum type="arabicPeriod"/>
            </a:pPr>
            <a:r>
              <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rPr>
              <a:t>…</a:t>
            </a:r>
          </a:p>
          <a:p>
            <a:pPr marL="342900" indent="-342900">
              <a:buAutoNum type="arabicPeriod"/>
            </a:pPr>
            <a:r>
              <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rPr>
              <a:t>…</a:t>
            </a:r>
          </a:p>
          <a:p>
            <a:pPr marL="342900" indent="-342900">
              <a:buAutoNum type="arabicPeriod"/>
            </a:pPr>
            <a:endPar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endParaRPr>
          </a:p>
          <a:p>
            <a:r>
              <a:rPr lang="en-US" i="1">
                <a:solidFill>
                  <a:schemeClr val="tx1"/>
                </a:solidFill>
                <a:latin typeface="Segoe UI" panose="020B0502040204020203" pitchFamily="34" charset="0"/>
                <a:ea typeface="Segoe UI Symbol" panose="020B0502040204020203" pitchFamily="34" charset="0"/>
                <a:cs typeface="Segoe UI" panose="020B0502040204020203" pitchFamily="34" charset="0"/>
              </a:rPr>
              <a:t>Start the case now:”</a:t>
            </a:r>
          </a:p>
        </p:txBody>
      </p:sp>
      <p:sp>
        <p:nvSpPr>
          <p:cNvPr id="3" name="Dreieck 2">
            <a:extLst>
              <a:ext uri="{FF2B5EF4-FFF2-40B4-BE49-F238E27FC236}">
                <a16:creationId xmlns:a16="http://schemas.microsoft.com/office/drawing/2014/main" id="{063DCC95-A9E8-51E8-31D0-4E8A8883B86F}"/>
              </a:ext>
            </a:extLst>
          </p:cNvPr>
          <p:cNvSpPr/>
          <p:nvPr/>
        </p:nvSpPr>
        <p:spPr>
          <a:xfrm rot="5400000">
            <a:off x="3841475" y="3499832"/>
            <a:ext cx="5053264" cy="615190"/>
          </a:xfrm>
          <a:prstGeom prst="triangle">
            <a:avLst/>
          </a:prstGeom>
          <a:solidFill>
            <a:srgbClr val="3B8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feld 3">
            <a:extLst>
              <a:ext uri="{FF2B5EF4-FFF2-40B4-BE49-F238E27FC236}">
                <a16:creationId xmlns:a16="http://schemas.microsoft.com/office/drawing/2014/main" id="{8C304E36-4D79-C57D-99EB-C17A84E55B28}"/>
              </a:ext>
            </a:extLst>
          </p:cNvPr>
          <p:cNvSpPr txBox="1"/>
          <p:nvPr/>
        </p:nvSpPr>
        <p:spPr>
          <a:xfrm>
            <a:off x="7375305" y="2330237"/>
            <a:ext cx="3992136" cy="253915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Approach like this </a:t>
            </a:r>
            <a:r>
              <a:rPr lang="en-US" b="1">
                <a:latin typeface="Segoe UI" panose="020B0502040204020203" pitchFamily="34" charset="0"/>
                <a:ea typeface="Segoe UI Symbol" panose="020B0502040204020203" pitchFamily="34" charset="0"/>
                <a:cs typeface="Segoe UI" panose="020B0502040204020203" pitchFamily="34" charset="0"/>
              </a:rPr>
              <a:t>does not work well</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ChatGPT struggles with </a:t>
            </a:r>
            <a:r>
              <a:rPr lang="en-US" b="1">
                <a:latin typeface="Segoe UI" panose="020B0502040204020203" pitchFamily="34" charset="0"/>
                <a:ea typeface="Segoe UI Symbol" panose="020B0502040204020203" pitchFamily="34" charset="0"/>
                <a:cs typeface="Segoe UI" panose="020B0502040204020203" pitchFamily="34" charset="0"/>
              </a:rPr>
              <a:t>long-term dependencies</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ChatGPT has issues properly guiding to next structure points</a:t>
            </a:r>
          </a:p>
          <a:p>
            <a:pPr marL="285750" indent="-285750">
              <a:spcBef>
                <a:spcPts val="600"/>
              </a:spcBef>
              <a:buFont typeface="Arial" panose="020B0604020202020204" pitchFamily="34" charset="0"/>
              <a:buChar char="•"/>
            </a:pPr>
            <a:r>
              <a:rPr lang="en-US" b="1">
                <a:latin typeface="Segoe UI" panose="020B0502040204020203" pitchFamily="34" charset="0"/>
                <a:ea typeface="Segoe UI Symbol" panose="020B0502040204020203" pitchFamily="34" charset="0"/>
                <a:cs typeface="Segoe UI" panose="020B0502040204020203" pitchFamily="34" charset="0"/>
              </a:rPr>
              <a:t>High complexity in prompt tuning and missing control</a:t>
            </a:r>
            <a:endParaRPr lang="en-US">
              <a:latin typeface="Segoe UI" panose="020B0502040204020203" pitchFamily="34" charset="0"/>
              <a:ea typeface="Segoe UI Symbol" panose="020B0502040204020203" pitchFamily="34" charset="0"/>
              <a:cs typeface="Segoe UI" panose="020B0502040204020203" pitchFamily="34" charset="0"/>
            </a:endParaRPr>
          </a:p>
        </p:txBody>
      </p:sp>
      <p:sp>
        <p:nvSpPr>
          <p:cNvPr id="7" name="Textfeld 6">
            <a:extLst>
              <a:ext uri="{FF2B5EF4-FFF2-40B4-BE49-F238E27FC236}">
                <a16:creationId xmlns:a16="http://schemas.microsoft.com/office/drawing/2014/main" id="{E289B8D5-14ED-527B-4A1D-48C58897FD69}"/>
              </a:ext>
            </a:extLst>
          </p:cNvPr>
          <p:cNvSpPr txBox="1"/>
          <p:nvPr/>
        </p:nvSpPr>
        <p:spPr>
          <a:xfrm>
            <a:off x="509788" y="1402689"/>
            <a:ext cx="3147812" cy="369332"/>
          </a:xfrm>
          <a:prstGeom prst="rect">
            <a:avLst/>
          </a:prstGeom>
          <a:noFill/>
        </p:spPr>
        <p:txBody>
          <a:bodyPr wrap="square" rtlCol="0">
            <a:spAutoFit/>
          </a:bodyPr>
          <a:lstStyle/>
          <a:p>
            <a:r>
              <a:rPr lang="en-US" b="1">
                <a:latin typeface="Segoe UI" panose="020B0502040204020203" pitchFamily="34" charset="0"/>
                <a:cs typeface="Segoe UI" panose="020B0502040204020203" pitchFamily="34" charset="0"/>
              </a:rPr>
              <a:t>Example Prompt Chatbot</a:t>
            </a:r>
          </a:p>
        </p:txBody>
      </p:sp>
      <p:cxnSp>
        <p:nvCxnSpPr>
          <p:cNvPr id="9" name="Gerade Verbindung 8">
            <a:extLst>
              <a:ext uri="{FF2B5EF4-FFF2-40B4-BE49-F238E27FC236}">
                <a16:creationId xmlns:a16="http://schemas.microsoft.com/office/drawing/2014/main" id="{2C78A279-6547-808F-6BBD-6BBC1D5BA6D2}"/>
              </a:ext>
            </a:extLst>
          </p:cNvPr>
          <p:cNvCxnSpPr>
            <a:cxnSpLocks/>
          </p:cNvCxnSpPr>
          <p:nvPr/>
        </p:nvCxnSpPr>
        <p:spPr>
          <a:xfrm flipV="1">
            <a:off x="593699" y="1736766"/>
            <a:ext cx="2957130" cy="11364"/>
          </a:xfrm>
          <a:prstGeom prst="line">
            <a:avLst/>
          </a:prstGeom>
          <a:ln w="19050">
            <a:solidFill>
              <a:srgbClr val="3B82F6"/>
            </a:solidFill>
          </a:ln>
        </p:spPr>
        <p:style>
          <a:lnRef idx="1">
            <a:schemeClr val="accent1"/>
          </a:lnRef>
          <a:fillRef idx="0">
            <a:schemeClr val="accent1"/>
          </a:fillRef>
          <a:effectRef idx="0">
            <a:schemeClr val="accent1"/>
          </a:effectRef>
          <a:fontRef idx="minor">
            <a:schemeClr val="tx1"/>
          </a:fontRef>
        </p:style>
      </p:cxnSp>
      <p:pic>
        <p:nvPicPr>
          <p:cNvPr id="19" name="Audio 18">
            <a:extLst>
              <a:ext uri="{FF2B5EF4-FFF2-40B4-BE49-F238E27FC236}">
                <a16:creationId xmlns:a16="http://schemas.microsoft.com/office/drawing/2014/main" id="{5F1EBF82-A5EB-A3DC-FCAE-5D96078558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49144007"/>
      </p:ext>
    </p:extLst>
  </p:cSld>
  <p:clrMapOvr>
    <a:masterClrMapping/>
  </p:clrMapOvr>
  <mc:AlternateContent xmlns:mc="http://schemas.openxmlformats.org/markup-compatibility/2006">
    <mc:Choice xmlns:p14="http://schemas.microsoft.com/office/powerpoint/2010/main" Requires="p14">
      <p:transition spd="slow" p14:dur="2000" advTm="47112"/>
    </mc:Choice>
    <mc:Fallback>
      <p:transition spd="slow" advTm="47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12666" x="7391400" y="906463"/>
          <p14:tracePt t="12680" x="7373938" y="939800"/>
          <p14:tracePt t="12683" x="7323138" y="990600"/>
          <p14:tracePt t="12698" x="7256463" y="1066800"/>
          <p14:tracePt t="12709" x="7170738" y="1135063"/>
          <p14:tracePt t="12721" x="7027863" y="1252538"/>
          <p14:tracePt t="12724" x="6908800" y="1312863"/>
          <p14:tracePt t="12737" x="6858000" y="1346200"/>
          <p14:tracePt t="12739" x="6731000" y="1397000"/>
          <p14:tracePt t="12749" x="6611938" y="1447800"/>
          <p14:tracePt t="12758" x="6484938" y="1498600"/>
          <p14:tracePt t="12769" x="6383338" y="1549400"/>
          <p14:tracePt t="12771" x="6281738" y="1592263"/>
          <p14:tracePt t="12784" x="6189663" y="1625600"/>
          <p14:tracePt t="12792" x="6154738" y="1643063"/>
          <p14:tracePt t="12802" x="6070600" y="1676400"/>
          <p14:tracePt t="12804" x="6019800" y="1693863"/>
          <p14:tracePt t="12817" x="5969000" y="1709738"/>
          <p14:tracePt t="12820" x="5910263" y="1727200"/>
          <p14:tracePt t="12834" x="5875338" y="1727200"/>
          <p14:tracePt t="12836" x="5859463" y="1744663"/>
          <p14:tracePt t="12852" x="5842000" y="1744663"/>
          <p14:tracePt t="12865" x="5824538" y="1744663"/>
          <p14:tracePt t="12867" x="5824538" y="1760538"/>
          <p14:tracePt t="12915" x="5842000" y="1760538"/>
          <p14:tracePt t="12924" x="5859463" y="1760538"/>
          <p14:tracePt t="12938" x="5892800" y="1778000"/>
          <p14:tracePt t="12941" x="5910263" y="1795463"/>
          <p14:tracePt t="12953" x="5943600" y="1795463"/>
          <p14:tracePt t="12956" x="5969000" y="1811338"/>
          <p14:tracePt t="12971" x="6002338" y="1811338"/>
          <p14:tracePt t="12984" x="6019800" y="1828800"/>
          <p14:tracePt t="12996" x="6019800" y="1846263"/>
          <p14:tracePt t="12999" x="6002338" y="1871663"/>
          <p14:tracePt t="13009" x="5943600" y="1887538"/>
          <p14:tracePt t="13020" x="5824538" y="1922463"/>
          <p14:tracePt t="13023" x="5707063" y="1938338"/>
          <p14:tracePt t="13033" x="5529263" y="1938338"/>
          <p14:tracePt t="13042" x="5316538" y="1938338"/>
          <p14:tracePt t="13053" x="5113338" y="1938338"/>
          <p14:tracePt t="13055" x="4868863" y="1938338"/>
          <p14:tracePt t="13068" x="4605338" y="1938338"/>
          <p14:tracePt t="13071" x="4394200" y="1905000"/>
          <p14:tracePt t="13084" x="4292600" y="1887538"/>
          <p14:tracePt t="13086" x="4132263" y="1846263"/>
          <p14:tracePt t="13099" x="3979863" y="1811338"/>
          <p14:tracePt t="13109" x="3835400" y="1795463"/>
          <p14:tracePt t="13113" x="3802063" y="1795463"/>
          <p14:tracePt t="13122" x="3733800" y="1778000"/>
          <p14:tracePt t="13133" x="3665538" y="1760538"/>
          <p14:tracePt t="13136" x="3624263" y="1760538"/>
          <p14:tracePt t="13148" x="3589338" y="1744663"/>
          <p14:tracePt t="13335" x="3556000" y="1744663"/>
          <p14:tracePt t="13345" x="3505200" y="1744663"/>
          <p14:tracePt t="13355" x="3421063" y="1760538"/>
          <p14:tracePt t="13365" x="3352800" y="1778000"/>
          <p14:tracePt t="13370" x="3276600" y="1778000"/>
          <p14:tracePt t="13381" x="3141663" y="1795463"/>
          <p14:tracePt t="13391" x="2979738" y="1795463"/>
          <p14:tracePt t="13395" x="2862263" y="1795463"/>
          <p14:tracePt t="13404" x="2700338" y="1795463"/>
          <p14:tracePt t="13416" x="2565400" y="1795463"/>
          <p14:tracePt t="13419" x="2438400" y="1795463"/>
          <p14:tracePt t="13432" x="2354263" y="1795463"/>
          <p14:tracePt t="13435" x="2303463" y="1795463"/>
          <p14:tracePt t="13448" x="2159000" y="1778000"/>
          <p14:tracePt t="13452" x="2141538" y="1778000"/>
          <p14:tracePt t="13464" x="2039938" y="1778000"/>
          <p14:tracePt t="13467" x="2006600" y="1778000"/>
          <p14:tracePt t="13480" x="1938338" y="1778000"/>
          <p14:tracePt t="13483" x="1905000" y="1778000"/>
          <p14:tracePt t="13492" x="1862138" y="1778000"/>
          <p14:tracePt t="13503" x="1811338" y="1778000"/>
          <p14:tracePt t="13506" x="1795463" y="1795463"/>
          <p14:tracePt t="13518" x="1760538" y="1811338"/>
          <p14:tracePt t="13530" x="1727200" y="1828800"/>
          <p14:tracePt t="13533" x="1709738" y="1846263"/>
          <p14:tracePt t="13547" x="1693863" y="1871663"/>
          <p14:tracePt t="13550" x="1658938" y="1887538"/>
          <p14:tracePt t="13554" x="1643063" y="1905000"/>
          <p14:tracePt t="13566" x="1608138" y="1938338"/>
          <p14:tracePt t="13574" x="1582738" y="1955800"/>
          <p14:tracePt t="13587" x="1566863" y="1973263"/>
          <p14:tracePt t="13589" x="1516063" y="2024063"/>
          <p14:tracePt t="13603" x="1498600" y="2039938"/>
          <p14:tracePt t="13606" x="1481138" y="2074863"/>
          <p14:tracePt t="13619" x="1447800" y="2108200"/>
          <p14:tracePt t="13622" x="1430338" y="2151063"/>
          <p14:tracePt t="13631" x="1414463" y="2184400"/>
          <p14:tracePt t="13641" x="1379538" y="2217738"/>
          <p14:tracePt t="13646" x="1363663" y="2252663"/>
          <p14:tracePt t="13656" x="1346200" y="2286000"/>
          <p14:tracePt t="13665" x="1328738" y="2319338"/>
          <p14:tracePt t="13669" x="1312863" y="2336800"/>
          <p14:tracePt t="13683" x="1287463" y="2370138"/>
          <p14:tracePt t="13686" x="1287463" y="2405063"/>
          <p14:tracePt t="13698" x="1252538" y="2420938"/>
          <p14:tracePt t="13701" x="1252538" y="2463800"/>
          <p14:tracePt t="13715" x="1236663" y="2497138"/>
          <p14:tracePt t="13717" x="1219200" y="2532063"/>
          <p14:tracePt t="13731" x="1185863" y="2598738"/>
          <p14:tracePt t="13742" x="1168400" y="2649538"/>
          <p14:tracePt t="13753" x="1150938" y="2667000"/>
          <p14:tracePt t="13764" x="1150938" y="2700338"/>
          <p14:tracePt t="13767" x="1117600" y="2760663"/>
          <p14:tracePt t="13781" x="1117600" y="2811463"/>
          <p14:tracePt t="13783" x="1117600" y="2844800"/>
          <p14:tracePt t="13792" x="1100138" y="2878138"/>
          <p14:tracePt t="13803" x="1100138" y="2913063"/>
          <p14:tracePt t="13806" x="1084263" y="2979738"/>
          <p14:tracePt t="13821" x="1084263" y="3090863"/>
          <p14:tracePt t="13836" x="1066800" y="3124200"/>
          <p14:tracePt t="13838" x="1066800" y="3157538"/>
          <p14:tracePt t="13854" x="1066800" y="3225800"/>
          <p14:tracePt t="13857" x="1066800" y="3276600"/>
          <p14:tracePt t="13869" x="1049338" y="3302000"/>
          <p14:tracePt t="13873" x="1049338" y="3352800"/>
          <p14:tracePt t="13885" x="1049338" y="3403600"/>
          <p14:tracePt t="13887" x="1049338" y="3436938"/>
          <p14:tracePt t="13898" x="1033463" y="3471863"/>
          <p14:tracePt t="13906" x="1033463" y="3522663"/>
          <p14:tracePt t="13909" x="1033463" y="3581400"/>
          <p14:tracePt t="13919" x="1033463" y="3614738"/>
          <p14:tracePt t="13929" x="1033463" y="3665538"/>
          <p14:tracePt t="13937" x="1033463" y="3700463"/>
          <p14:tracePt t="13945" x="1033463" y="3733800"/>
          <p14:tracePt t="13953" x="1033463" y="3767138"/>
          <p14:tracePt t="13964" x="1033463" y="3817938"/>
          <p14:tracePt t="13967" x="1033463" y="3852863"/>
          <p14:tracePt t="13979" x="1033463" y="3894138"/>
          <p14:tracePt t="13987" x="1033463" y="3944938"/>
          <p14:tracePt t="13991" x="1033463" y="3995738"/>
          <p14:tracePt t="14002" x="1033463" y="4030663"/>
          <p14:tracePt t="14014" x="1033463" y="4081463"/>
          <p14:tracePt t="14017" x="1033463" y="4114800"/>
          <p14:tracePt t="14029" x="1033463" y="4191000"/>
          <p14:tracePt t="14032" x="1033463" y="4241800"/>
          <p14:tracePt t="14041" x="1033463" y="4275138"/>
          <p14:tracePt t="14052" x="1033463" y="4325938"/>
          <p14:tracePt t="14055" x="1033463" y="4376738"/>
          <p14:tracePt t="14069" x="1033463" y="4411663"/>
          <p14:tracePt t="14072" x="1033463" y="4487863"/>
          <p14:tracePt t="14084" x="1049338" y="4521200"/>
          <p14:tracePt t="14087" x="1049338" y="4572000"/>
          <p14:tracePt t="14100" x="1066800" y="4622800"/>
          <p14:tracePt t="14103" x="1066800" y="4640263"/>
          <p14:tracePt t="14115" x="1084263" y="4691063"/>
          <p14:tracePt t="14125" x="1100138" y="4732338"/>
          <p14:tracePt t="14129" x="1100138" y="4767263"/>
          <p14:tracePt t="14140" x="1135063" y="4818063"/>
          <p14:tracePt t="14151" x="1135063" y="4833938"/>
          <p14:tracePt t="14154" x="1168400" y="4884738"/>
          <p14:tracePt t="14164" x="1201738" y="4919663"/>
          <p14:tracePt t="14174" x="1219200" y="4953000"/>
          <p14:tracePt t="14179" x="1252538" y="5011738"/>
          <p14:tracePt t="14189" x="1287463" y="5046663"/>
          <p14:tracePt t="14199" x="1346200" y="5080000"/>
          <p14:tracePt t="14202" x="1363663" y="5097463"/>
          <p14:tracePt t="14215" x="1430338" y="5148263"/>
          <p14:tracePt t="14218" x="1447800" y="5148263"/>
          <p14:tracePt t="14232" x="1566863" y="5232400"/>
          <p14:tracePt t="14242" x="1582738" y="5232400"/>
          <p14:tracePt t="14252" x="1658938" y="5265738"/>
          <p14:tracePt t="14265" x="1709738" y="5291138"/>
          <p14:tracePt t="14268" x="1760538" y="5308600"/>
          <p14:tracePt t="14280" x="1828800" y="5326063"/>
          <p14:tracePt t="14284" x="1879600" y="5341938"/>
          <p14:tracePt t="14297" x="1938338" y="5341938"/>
          <p14:tracePt t="14300" x="1973263" y="5359400"/>
          <p14:tracePt t="14314" x="2006600" y="5376863"/>
          <p14:tracePt t="14317" x="2057400" y="5376863"/>
          <p14:tracePt t="14321" x="2108200" y="5376863"/>
          <p14:tracePt t="14333" x="2141538" y="5392738"/>
          <p14:tracePt t="14342" x="2184400" y="5392738"/>
          <p14:tracePt t="14354" x="2217738" y="5392738"/>
          <p14:tracePt t="14357" x="2252663" y="5392738"/>
          <p14:tracePt t="14368" x="2286000" y="5392738"/>
          <p14:tracePt t="14371" x="2319338" y="5392738"/>
          <p14:tracePt t="14384" x="2336800" y="5392738"/>
          <p14:tracePt t="14387" x="2370138" y="5392738"/>
          <p14:tracePt t="14398" x="2405063" y="5392738"/>
          <p14:tracePt t="14406" x="2420938" y="5392738"/>
          <p14:tracePt t="14415" x="2455863" y="5392738"/>
          <p14:tracePt t="14425" x="2497138" y="5376863"/>
          <p14:tracePt t="14429" x="2514600" y="5376863"/>
          <p14:tracePt t="14447" x="2532063" y="5376863"/>
          <p14:tracePt t="14465" x="2547938" y="5376863"/>
          <p14:tracePt t="14498" x="2565400" y="5359400"/>
          <p14:tracePt t="15435" x="2565400" y="5308600"/>
          <p14:tracePt t="15447" x="2565400" y="5265738"/>
          <p14:tracePt t="15456" x="2565400" y="5214938"/>
          <p14:tracePt t="15467" x="2547938" y="5130800"/>
          <p14:tracePt t="15470" x="2532063" y="5062538"/>
          <p14:tracePt t="15484" x="2497138" y="4902200"/>
          <p14:tracePt t="15486" x="2481263" y="4851400"/>
          <p14:tracePt t="15499" x="2438400" y="4656138"/>
          <p14:tracePt t="15502" x="2405063" y="4589463"/>
          <p14:tracePt t="15515" x="2370138" y="4470400"/>
          <p14:tracePt t="15518" x="2336800" y="4360863"/>
          <p14:tracePt t="15532" x="2303463" y="4275138"/>
          <p14:tracePt t="15534" x="2268538" y="4191000"/>
          <p14:tracePt t="15548" x="2235200" y="4132263"/>
          <p14:tracePt t="15552" x="2217738" y="4097338"/>
          <p14:tracePt t="15563" x="2201863" y="4030663"/>
          <p14:tracePt t="15566" x="2184400" y="3995738"/>
          <p14:tracePt t="15579" x="2159000" y="3944938"/>
          <p14:tracePt t="15582" x="2159000" y="3911600"/>
          <p14:tracePt t="15591" x="2159000" y="3835400"/>
          <p14:tracePt t="15814" x="2159000" y="3802063"/>
          <p14:tracePt t="15822" x="2141538" y="3716338"/>
          <p14:tracePt t="15832" x="2108200" y="3598863"/>
          <p14:tracePt t="15845" x="2090738" y="3471863"/>
          <p14:tracePt t="15849" x="2074863" y="3386138"/>
          <p14:tracePt t="15858" x="2039938" y="3243263"/>
          <p14:tracePt t="15867" x="2024063" y="3106738"/>
          <p14:tracePt t="15875" x="2006600" y="3005138"/>
          <p14:tracePt t="15885" x="1989138" y="2878138"/>
          <p14:tracePt t="15895" x="1989138" y="2760663"/>
          <p14:tracePt t="15898" x="1973263" y="2633663"/>
          <p14:tracePt t="15907" x="1973263" y="2532063"/>
          <p14:tracePt t="15916" x="1973263" y="2497138"/>
          <p14:tracePt t="15920" x="1973263" y="2420938"/>
          <p14:tracePt t="15931" x="1955800" y="2336800"/>
          <p14:tracePt t="15939" x="1955800" y="2286000"/>
          <p14:tracePt t="15946" x="1938338" y="2235200"/>
          <p14:tracePt t="15955" x="1938338" y="2201863"/>
          <p14:tracePt t="15964" x="1922463" y="2166938"/>
          <p14:tracePt t="15973" x="1905000" y="2151063"/>
          <p14:tracePt t="15980" x="1879600" y="2108200"/>
          <p14:tracePt t="15989" x="1862138" y="2090738"/>
          <p14:tracePt t="15997" x="1846263" y="2074863"/>
          <p14:tracePt t="16005" x="1828800" y="2057400"/>
          <p14:tracePt t="16013" x="1811338" y="2057400"/>
          <p14:tracePt t="16021" x="1795463" y="2039938"/>
          <p14:tracePt t="16030" x="1778000" y="2024063"/>
          <p14:tracePt t="16035" x="1760538" y="2006600"/>
          <p14:tracePt t="16046" x="1727200" y="1989138"/>
          <p14:tracePt t="16053" x="1709738" y="1989138"/>
          <p14:tracePt t="16062" x="1676400" y="1955800"/>
          <p14:tracePt t="16070" x="1658938" y="1938338"/>
          <p14:tracePt t="16072" x="1608138" y="1922463"/>
          <p14:tracePt t="16083" x="1566863" y="1887538"/>
          <p14:tracePt t="16091" x="1531938" y="1871663"/>
          <p14:tracePt t="16101" x="1498600" y="1846263"/>
          <p14:tracePt t="16111" x="1465263" y="1828800"/>
          <p14:tracePt t="16114" x="1430338" y="1811338"/>
          <p14:tracePt t="16124" x="1363663" y="1795463"/>
          <p14:tracePt t="16135" x="1346200" y="1795463"/>
          <p14:tracePt t="16142" x="1312863" y="1778000"/>
          <p14:tracePt t="16153" x="1270000" y="1778000"/>
          <p14:tracePt t="16156" x="1219200" y="1778000"/>
          <p14:tracePt t="16166" x="1201738" y="1778000"/>
          <p14:tracePt t="16173" x="1168400" y="1778000"/>
          <p14:tracePt t="16183" x="1135063" y="1778000"/>
          <p14:tracePt t="16186" x="1100138" y="1778000"/>
          <p14:tracePt t="16198" x="1066800" y="1795463"/>
          <p14:tracePt t="16206" x="1033463" y="1811338"/>
          <p14:tracePt t="16217" x="1008063" y="1828800"/>
          <p14:tracePt t="16229" x="973138" y="1871663"/>
          <p14:tracePt t="16232" x="939800" y="1887538"/>
          <p14:tracePt t="16235" x="906463" y="1922463"/>
          <p14:tracePt t="16247" x="871538" y="1955800"/>
          <p14:tracePt t="16251" x="838200" y="2006600"/>
          <p14:tracePt t="16266" x="804863" y="2039938"/>
          <p14:tracePt t="16269" x="769938" y="2090738"/>
          <p14:tracePt t="16282" x="736600" y="2151063"/>
          <p14:tracePt t="16285" x="711200" y="2166938"/>
          <p14:tracePt t="16298" x="677863" y="2217738"/>
          <p14:tracePt t="16301" x="660400" y="2252663"/>
          <p14:tracePt t="16316" x="642938" y="2268538"/>
          <p14:tracePt t="16319" x="627063" y="2303463"/>
          <p14:tracePt t="16330" x="609600" y="2319338"/>
          <p14:tracePt t="16333" x="592138" y="2336800"/>
          <p14:tracePt t="16349" x="576263" y="2354263"/>
          <p14:tracePt t="16351" x="576263" y="2370138"/>
          <p14:tracePt t="16363" x="558800" y="2387600"/>
          <p14:tracePt t="16366" x="541338" y="2405063"/>
          <p14:tracePt t="16379" x="525463" y="2405063"/>
          <p14:tracePt t="16383" x="508000" y="2420938"/>
          <p14:tracePt t="16392" x="474663" y="2446338"/>
          <p14:tracePt t="16403" x="457200" y="2463800"/>
          <p14:tracePt t="16406" x="439738" y="2463800"/>
          <p14:tracePt t="16420" x="414338" y="2481263"/>
          <p14:tracePt t="16422" x="381000" y="2481263"/>
          <p14:tracePt t="16434" x="363538" y="2497138"/>
          <p14:tracePt t="16448" x="347663" y="2514600"/>
          <p14:tracePt t="16467" x="330200" y="2532063"/>
          <p14:tracePt t="16482" x="312738" y="2547938"/>
          <p14:tracePt t="16492" x="312738" y="2565400"/>
          <p14:tracePt t="16497" x="312738" y="2582863"/>
          <p14:tracePt t="16506" x="312738" y="2616200"/>
          <p14:tracePt t="16509" x="312738" y="2667000"/>
          <p14:tracePt t="16520" x="312738" y="2700338"/>
          <p14:tracePt t="16532" x="312738" y="2743200"/>
          <p14:tracePt t="16534" x="330200" y="2794000"/>
          <p14:tracePt t="16547" x="347663" y="2844800"/>
          <p14:tracePt t="16556" x="381000" y="2895600"/>
          <p14:tracePt t="16561" x="414338" y="2946400"/>
          <p14:tracePt t="16572" x="474663" y="3005138"/>
          <p14:tracePt t="16575" x="525463" y="3040063"/>
          <p14:tracePt t="16588" x="576263" y="3073400"/>
          <p14:tracePt t="16591" x="609600" y="3106738"/>
          <p14:tracePt t="16605" x="677863" y="3141663"/>
          <p14:tracePt t="16607" x="736600" y="3157538"/>
          <p14:tracePt t="16622" x="787400" y="3175000"/>
          <p14:tracePt t="16624" x="838200" y="3175000"/>
          <p14:tracePt t="16637" x="889000" y="3192463"/>
          <p14:tracePt t="16639" x="957263" y="3192463"/>
          <p14:tracePt t="16653" x="1008063" y="3192463"/>
          <p14:tracePt t="16656" x="1049338" y="3192463"/>
          <p14:tracePt t="16670" x="1135063" y="3192463"/>
          <p14:tracePt t="16672" x="1185863" y="3192463"/>
          <p14:tracePt t="16686" x="1236663" y="3192463"/>
          <p14:tracePt t="16689" x="1287463" y="3192463"/>
          <p14:tracePt t="16700" x="1346200" y="3192463"/>
          <p14:tracePt t="16703" x="1414463" y="3175000"/>
          <p14:tracePt t="16716" x="1465263" y="3157538"/>
          <p14:tracePt t="16723" x="1498600" y="3157538"/>
          <p14:tracePt t="16732" x="1549400" y="3157538"/>
          <p14:tracePt t="16740" x="1608138" y="3141663"/>
          <p14:tracePt t="16751" x="1643063" y="3141663"/>
          <p14:tracePt t="16753" x="1676400" y="3141663"/>
          <p14:tracePt t="16764" x="1727200" y="3124200"/>
          <p14:tracePt t="16772" x="1760538" y="3124200"/>
          <p14:tracePt t="16779" x="1778000" y="3124200"/>
          <p14:tracePt t="16788" x="1828800" y="3124200"/>
          <p14:tracePt t="16797" x="1879600" y="3124200"/>
          <p14:tracePt t="16802" x="1938338" y="3106738"/>
          <p14:tracePt t="16815" x="1973263" y="3106738"/>
          <p14:tracePt t="16818" x="2024063" y="3090863"/>
          <p14:tracePt t="16831" x="2039938" y="3073400"/>
          <p14:tracePt t="16834" x="2108200" y="3040063"/>
          <p14:tracePt t="17091" x="2125663" y="3040063"/>
          <p14:tracePt t="17102" x="2159000" y="3040063"/>
          <p14:tracePt t="17115" x="2217738" y="3040063"/>
          <p14:tracePt t="17118" x="2252663" y="3040063"/>
          <p14:tracePt t="17129" x="2286000" y="3055938"/>
          <p14:tracePt t="17137" x="2370138" y="3055938"/>
          <p14:tracePt t="17140" x="2438400" y="3073400"/>
          <p14:tracePt t="17152" x="2532063" y="3090863"/>
          <p14:tracePt t="17163" x="2616200" y="3090863"/>
          <p14:tracePt t="17166" x="2717800" y="3106738"/>
          <p14:tracePt t="17179" x="2794000" y="3124200"/>
          <p14:tracePt t="17182" x="2878138" y="3124200"/>
          <p14:tracePt t="17193" x="2963863" y="3141663"/>
          <p14:tracePt t="17202" x="3030538" y="3141663"/>
          <p14:tracePt t="17205" x="3106738" y="3157538"/>
          <p14:tracePt t="17220" x="3208338" y="3157538"/>
          <p14:tracePt t="17222" x="3294063" y="3157538"/>
          <p14:tracePt t="17235" x="3386138" y="3157538"/>
          <p14:tracePt t="17238" x="3471863" y="3157538"/>
          <p14:tracePt t="17250" x="3505200" y="3157538"/>
          <p14:tracePt t="17261" x="3573463" y="3157538"/>
          <p14:tracePt t="17264" x="3665538" y="3157538"/>
          <p14:tracePt t="17274" x="3716338" y="3157538"/>
          <p14:tracePt t="17285" x="3767138" y="3157538"/>
          <p14:tracePt t="17287" x="3852863" y="3157538"/>
          <p14:tracePt t="17298" x="3903663" y="3157538"/>
          <p14:tracePt t="17305" x="3944938" y="3157538"/>
          <p14:tracePt t="17314" x="3979863" y="3157538"/>
          <p14:tracePt t="17318" x="4030663" y="3157538"/>
          <p14:tracePt t="17329" x="4064000" y="3157538"/>
          <p14:tracePt t="17337" x="4097338" y="3157538"/>
          <p14:tracePt t="17345" x="4148138" y="3141663"/>
          <p14:tracePt t="17355" x="4183063" y="3141663"/>
          <p14:tracePt t="17360" x="4198938" y="3124200"/>
          <p14:tracePt t="17369" x="4241800" y="3106738"/>
          <p14:tracePt t="17379" x="4259263" y="3106738"/>
          <p14:tracePt t="17388" x="4275138" y="3090863"/>
          <p14:tracePt t="17393" x="4292600" y="3090863"/>
          <p14:tracePt t="17403" x="4310063" y="3073400"/>
          <p14:tracePt t="17416" x="4325938" y="3055938"/>
          <p14:tracePt t="17426" x="4343400" y="3055938"/>
          <p14:tracePt t="17438" x="4343400" y="3040063"/>
          <p14:tracePt t="17445" x="4360863" y="3040063"/>
          <p14:tracePt t="17448" x="4360863" y="3022600"/>
          <p14:tracePt t="17462" x="4376738" y="3005138"/>
          <p14:tracePt t="17465" x="4394200" y="3005138"/>
          <p14:tracePt t="17478" x="4411663" y="2979738"/>
          <p14:tracePt t="17481" x="4427538" y="2963863"/>
          <p14:tracePt t="17494" x="4427538" y="2946400"/>
          <p14:tracePt t="17497" x="4445000" y="2913063"/>
          <p14:tracePt t="17507" x="4462463" y="2895600"/>
          <p14:tracePt t="17518" x="4478338" y="2878138"/>
          <p14:tracePt t="17521" x="4478338" y="2844800"/>
          <p14:tracePt t="17534" x="4521200" y="2811463"/>
          <p14:tracePt t="17537" x="4521200" y="2776538"/>
          <p14:tracePt t="17550" x="4538663" y="2725738"/>
          <p14:tracePt t="17553" x="4538663" y="2684463"/>
          <p14:tracePt t="17566" x="4554538" y="2649538"/>
          <p14:tracePt t="17569" x="4554538" y="2616200"/>
          <p14:tracePt t="17582" x="4554538" y="2565400"/>
          <p14:tracePt t="17585" x="4554538" y="2532063"/>
          <p14:tracePt t="17599" x="4554538" y="2497138"/>
          <p14:tracePt t="17602" x="4554538" y="2463800"/>
          <p14:tracePt t="17614" x="4554538" y="2420938"/>
          <p14:tracePt t="17617" x="4554538" y="2387600"/>
          <p14:tracePt t="17630" x="4554538" y="2370138"/>
          <p14:tracePt t="17632" x="4538663" y="2336800"/>
          <p14:tracePt t="17646" x="4521200" y="2319338"/>
          <p14:tracePt t="17650" x="4521200" y="2303463"/>
          <p14:tracePt t="17662" x="4503738" y="2286000"/>
          <p14:tracePt t="17665" x="4478338" y="2268538"/>
          <p14:tracePt t="17679" x="4462463" y="2252663"/>
          <p14:tracePt t="17682" x="4445000" y="2235200"/>
          <p14:tracePt t="17696" x="4411663" y="2217738"/>
          <p14:tracePt t="17699" x="4394200" y="2201863"/>
          <p14:tracePt t="17713" x="4343400" y="2151063"/>
          <p14:tracePt t="17722" x="4325938" y="2125663"/>
          <p14:tracePt t="17735" x="4292600" y="2090738"/>
          <p14:tracePt t="17738" x="4259263" y="2057400"/>
          <p14:tracePt t="17751" x="4183063" y="2039938"/>
          <p14:tracePt t="17754" x="4183063" y="2024063"/>
          <p14:tracePt t="17765" x="4132263" y="1989138"/>
          <p14:tracePt t="17769" x="4097338" y="1989138"/>
          <p14:tracePt t="17781" x="4064000" y="1955800"/>
          <p14:tracePt t="17790" x="4030663" y="1938338"/>
          <p14:tracePt t="17801" x="3995738" y="1938338"/>
          <p14:tracePt t="17804" x="3962400" y="1922463"/>
          <p14:tracePt t="17817" x="3929063" y="1905000"/>
          <p14:tracePt t="17820" x="3886200" y="1887538"/>
          <p14:tracePt t="17833" x="3852863" y="1887538"/>
          <p14:tracePt t="17835" x="3817938" y="1871663"/>
          <p14:tracePt t="17851" x="3784600" y="1846263"/>
          <p14:tracePt t="17853" x="3767138" y="1846263"/>
          <p14:tracePt t="17865" x="3733800" y="1846263"/>
          <p14:tracePt t="17868" x="3700463" y="1828800"/>
          <p14:tracePt t="17881" x="3665538" y="1828800"/>
          <p14:tracePt t="17884" x="3624263" y="1828800"/>
          <p14:tracePt t="17895" x="3573463" y="1828800"/>
          <p14:tracePt t="17903" x="3538538" y="1828800"/>
          <p14:tracePt t="17911" x="3522663" y="1828800"/>
          <p14:tracePt t="17920" x="3454400" y="1828800"/>
          <p14:tracePt t="17929" x="3436938" y="1828800"/>
          <p14:tracePt t="17932" x="3386138" y="1828800"/>
          <p14:tracePt t="17943" x="3352800" y="1828800"/>
          <p14:tracePt t="17951" x="3294063" y="1828800"/>
          <p14:tracePt t="17960" x="3259138" y="1828800"/>
          <p14:tracePt t="17965" x="3192463" y="1828800"/>
          <p14:tracePt t="17974" x="3157538" y="1828800"/>
          <p14:tracePt t="17984" x="3106738" y="1828800"/>
          <p14:tracePt t="17988" x="3090863" y="1828800"/>
          <p14:tracePt t="18001" x="2997200" y="1828800"/>
          <p14:tracePt t="18012" x="2979738" y="1828800"/>
          <p14:tracePt t="18015" x="2946400" y="1828800"/>
          <p14:tracePt t="18023" x="2913063" y="1846263"/>
          <p14:tracePt t="18034" x="2862263" y="1846263"/>
          <p14:tracePt t="18037" x="2844800" y="1846263"/>
          <p14:tracePt t="18049" x="2811463" y="1846263"/>
          <p14:tracePt t="18057" x="2776538" y="1871663"/>
          <p14:tracePt t="18068" x="2751138" y="1871663"/>
          <p14:tracePt t="18071" x="2735263" y="1871663"/>
          <p14:tracePt t="18084" x="2717800" y="1871663"/>
          <p14:tracePt t="18086" x="2700338" y="1871663"/>
          <p14:tracePt t="18099" x="2684463" y="1887538"/>
          <p14:tracePt t="18103" x="2667000" y="1887538"/>
          <p14:tracePt t="18116" x="2649538" y="1887538"/>
          <p14:tracePt t="18131" x="2633663" y="1905000"/>
          <p14:tracePt t="18152" x="2616200" y="1905000"/>
          <p14:tracePt t="18166" x="2616200" y="1922463"/>
          <p14:tracePt t="18577" x="2582863" y="1922463"/>
          <p14:tracePt t="18588" x="2532063" y="1955800"/>
          <p14:tracePt t="18597" x="2481263" y="1989138"/>
          <p14:tracePt t="18606" x="2420938" y="2006600"/>
          <p14:tracePt t="18617" x="2354263" y="2039938"/>
          <p14:tracePt t="18622" x="2303463" y="2074863"/>
          <p14:tracePt t="18626" x="2235200" y="2090738"/>
          <p14:tracePt t="18640" x="2217738" y="2108200"/>
          <p14:tracePt t="18643" x="2159000" y="2151063"/>
          <p14:tracePt t="18656" x="2125663" y="2166938"/>
          <p14:tracePt t="18659" x="2074863" y="2201863"/>
          <p14:tracePt t="18674" x="2039938" y="2217738"/>
          <p14:tracePt t="18677" x="2006600" y="2235200"/>
          <p14:tracePt t="18691" x="1989138" y="2252663"/>
          <p14:tracePt t="18693" x="1973263" y="2268538"/>
          <p14:tracePt t="18707" x="1955800" y="2286000"/>
          <p14:tracePt t="18710" x="1938338" y="2286000"/>
          <p14:tracePt t="18722" x="1922463" y="2303463"/>
          <p14:tracePt t="18726" x="1905000" y="2303463"/>
          <p14:tracePt t="18735" x="1905000" y="2319338"/>
          <p14:tracePt t="18745" x="1879600" y="2319338"/>
          <p14:tracePt t="18759" x="1879600" y="2336800"/>
          <p14:tracePt t="18766" x="1862138" y="2336800"/>
          <p14:tracePt t="18791" x="1862138" y="2354263"/>
          <p14:tracePt t="18795" x="1846263" y="2354263"/>
          <p14:tracePt t="18814" x="1828800" y="2354263"/>
          <p14:tracePt t="18828" x="1828800" y="2370138"/>
          <p14:tracePt t="18844" x="1811338" y="2370138"/>
          <p14:tracePt t="18848" x="1795463" y="2370138"/>
          <p14:tracePt t="18856" x="1795463" y="2387600"/>
          <p14:tracePt t="18866" x="1760538" y="2387600"/>
          <p14:tracePt t="18871" x="1744663" y="2405063"/>
          <p14:tracePt t="18882" x="1727200" y="2405063"/>
          <p14:tracePt t="18887" x="1709738" y="2420938"/>
          <p14:tracePt t="18897" x="1676400" y="2446338"/>
          <p14:tracePt t="18901" x="1643063" y="2463800"/>
          <p14:tracePt t="18913" x="1608138" y="2463800"/>
          <p14:tracePt t="18924" x="1582738" y="2497138"/>
          <p14:tracePt t="18927" x="1549400" y="2514600"/>
          <p14:tracePt t="18940" x="1516063" y="2532063"/>
          <p14:tracePt t="18943" x="1481138" y="2547938"/>
          <p14:tracePt t="18955" x="1447800" y="2565400"/>
          <p14:tracePt t="18959" x="1414463" y="2598738"/>
          <p14:tracePt t="18971" x="1397000" y="2616200"/>
          <p14:tracePt t="18974" x="1363663" y="2633663"/>
          <p14:tracePt t="18985" x="1328738" y="2667000"/>
          <p14:tracePt t="18996" x="1287463" y="2684463"/>
          <p14:tracePt t="19000" x="1252538" y="2700338"/>
          <p14:tracePt t="19014" x="1219200" y="2725738"/>
          <p14:tracePt t="19016" x="1185863" y="2743200"/>
          <p14:tracePt t="19029" x="1168400" y="2760663"/>
          <p14:tracePt t="19032" x="1135063" y="2776538"/>
          <p14:tracePt t="19044" x="1117600" y="2811463"/>
          <p14:tracePt t="19047" x="1084263" y="2827338"/>
          <p14:tracePt t="19059" x="1049338" y="2862263"/>
          <p14:tracePt t="19062" x="1033463" y="2895600"/>
          <p14:tracePt t="19074" x="1008063" y="2928938"/>
          <p14:tracePt t="19081" x="973138" y="2979738"/>
          <p14:tracePt t="19088" x="957263" y="3022600"/>
          <p14:tracePt t="19099" x="939800" y="3055938"/>
          <p14:tracePt t="19105" x="906463" y="3106738"/>
          <p14:tracePt t="19115" x="889000" y="3141663"/>
          <p14:tracePt t="19120" x="889000" y="3157538"/>
          <p14:tracePt t="19131" x="855663" y="3192463"/>
          <p14:tracePt t="19141" x="838200" y="3225800"/>
          <p14:tracePt t="19144" x="820738" y="3243263"/>
          <p14:tracePt t="19159" x="820738" y="3259138"/>
          <p14:tracePt t="19161" x="804863" y="3276600"/>
          <p14:tracePt t="19173" x="787400" y="3302000"/>
          <p14:tracePt t="19188" x="769938" y="3319463"/>
          <p14:tracePt t="19200" x="769938" y="3335338"/>
          <p14:tracePt t="19225" x="769938" y="3352800"/>
          <p14:tracePt t="19242" x="769938" y="3370263"/>
          <p14:tracePt t="19261" x="769938" y="3386138"/>
          <p14:tracePt t="19268" x="769938" y="3403600"/>
          <p14:tracePt t="19278" x="769938" y="3421063"/>
          <p14:tracePt t="19281" x="769938" y="3436938"/>
          <p14:tracePt t="19291" x="769938" y="3454400"/>
          <p14:tracePt t="19299" x="787400" y="3471863"/>
          <p14:tracePt t="19307" x="804863" y="3487738"/>
          <p14:tracePt t="19320" x="820738" y="3522663"/>
          <p14:tracePt t="19324" x="855663" y="3538538"/>
          <p14:tracePt t="19334" x="889000" y="3581400"/>
          <p14:tracePt t="19340" x="922338" y="3598863"/>
          <p14:tracePt t="19351" x="973138" y="3614738"/>
          <p14:tracePt t="19355" x="1008063" y="3632200"/>
          <p14:tracePt t="19366" x="1066800" y="3649663"/>
          <p14:tracePt t="19370" x="1100138" y="3665538"/>
          <p14:tracePt t="19380" x="1150938" y="3665538"/>
          <p14:tracePt t="19389" x="1219200" y="3683000"/>
          <p14:tracePt t="19398" x="1270000" y="3683000"/>
          <p14:tracePt t="19407" x="1346200" y="3683000"/>
          <p14:tracePt t="19411" x="1363663" y="3683000"/>
          <p14:tracePt t="19422" x="1414463" y="3683000"/>
          <p14:tracePt t="19425" x="1465263" y="3683000"/>
          <p14:tracePt t="19434" x="1516063" y="3683000"/>
          <p14:tracePt t="19445" x="1566863" y="3683000"/>
          <p14:tracePt t="19456" x="1608138" y="3683000"/>
          <p14:tracePt t="19459" x="1676400" y="3683000"/>
          <p14:tracePt t="19467" x="1709738" y="3683000"/>
          <p14:tracePt t="19477" x="1760538" y="3683000"/>
          <p14:tracePt t="19485" x="1811338" y="3683000"/>
          <p14:tracePt t="19494" x="1862138" y="3683000"/>
          <p14:tracePt t="19497" x="1922463" y="3683000"/>
          <p14:tracePt t="19509" x="1973263" y="3683000"/>
          <p14:tracePt t="19516" x="2024063" y="3683000"/>
          <p14:tracePt t="19526" x="2057400" y="3683000"/>
          <p14:tracePt t="19533" x="2090738" y="3683000"/>
          <p14:tracePt t="19543" x="2141538" y="3683000"/>
          <p14:tracePt t="19546" x="2201863" y="3683000"/>
          <p14:tracePt t="19557" x="2235200" y="3683000"/>
          <p14:tracePt t="19566" x="2286000" y="3683000"/>
          <p14:tracePt t="19577" x="2319338" y="3683000"/>
          <p14:tracePt t="19579" x="2354263" y="3683000"/>
          <p14:tracePt t="19589" x="2387600" y="3665538"/>
          <p14:tracePt t="19597" x="2420938" y="3665538"/>
          <p14:tracePt t="19607" x="2455863" y="3665538"/>
          <p14:tracePt t="19614" x="2497138" y="3665538"/>
          <p14:tracePt t="19622" x="2532063" y="3665538"/>
          <p14:tracePt t="19630" x="2565400" y="3665538"/>
          <p14:tracePt t="19638" x="2582863" y="3665538"/>
          <p14:tracePt t="19646" x="2616200" y="3665538"/>
          <p14:tracePt t="19656" x="2633663" y="3665538"/>
          <p14:tracePt t="19664" x="2649538" y="3649663"/>
          <p14:tracePt t="19668" x="2667000" y="3649663"/>
          <p14:tracePt t="19679" x="2684463" y="3649663"/>
          <p14:tracePt t="19688" x="2700338" y="3649663"/>
          <p14:tracePt t="19695" x="2717800" y="3649663"/>
          <p14:tracePt t="19711" x="2735263" y="3649663"/>
          <p14:tracePt t="19726" x="2751138" y="3649663"/>
          <p14:tracePt t="19749" x="2776538" y="3649663"/>
          <p14:tracePt t="19789" x="2794000" y="3649663"/>
          <p14:tracePt t="19813" x="2794000" y="3632200"/>
          <p14:tracePt t="20135" x="2776538" y="3649663"/>
          <p14:tracePt t="20146" x="2735263" y="3649663"/>
          <p14:tracePt t="20157" x="2717800" y="3665538"/>
          <p14:tracePt t="20159" x="2684463" y="3683000"/>
          <p14:tracePt t="20170" x="2649538" y="3700463"/>
          <p14:tracePt t="20180" x="2633663" y="3716338"/>
          <p14:tracePt t="20189" x="2598738" y="3733800"/>
          <p14:tracePt t="20198" x="2565400" y="3751263"/>
          <p14:tracePt t="20200" x="2532063" y="3767138"/>
          <p14:tracePt t="20213" x="2514600" y="3767138"/>
          <p14:tracePt t="20223" x="2497138" y="3784600"/>
          <p14:tracePt t="20225" x="2455863" y="3802063"/>
          <p14:tracePt t="20236" x="2420938" y="3817938"/>
          <p14:tracePt t="20240" x="2405063" y="3835400"/>
          <p14:tracePt t="20253" x="2370138" y="3852863"/>
          <p14:tracePt t="20263" x="2336800" y="3878263"/>
          <p14:tracePt t="20266" x="2303463" y="3911600"/>
          <p14:tracePt t="20279" x="2268538" y="3911600"/>
          <p14:tracePt t="20282" x="2252663" y="3929063"/>
          <p14:tracePt t="20292" x="2217738" y="3944938"/>
          <p14:tracePt t="20302" x="2184400" y="3979863"/>
          <p14:tracePt t="20310" x="2141538" y="3979863"/>
          <p14:tracePt t="20319" x="2125663" y="3995738"/>
          <p14:tracePt t="20322" x="2108200" y="4013200"/>
          <p14:tracePt t="20331" x="2090738" y="4013200"/>
          <p14:tracePt t="20340" x="2074863" y="4030663"/>
          <p14:tracePt t="20353" x="2057400" y="4030663"/>
          <p14:tracePt t="20365" x="2039938" y="4046538"/>
          <p14:tracePt t="20372" x="2024063" y="4046538"/>
          <p14:tracePt t="20381" x="2024063" y="4064000"/>
          <p14:tracePt t="20390" x="2006600" y="4064000"/>
          <p14:tracePt t="20399" x="1989138" y="4064000"/>
          <p14:tracePt t="20408" x="1989138" y="4081463"/>
          <p14:tracePt t="20413" x="1973263" y="4081463"/>
          <p14:tracePt t="20421" x="1955800" y="4081463"/>
          <p14:tracePt t="20437" x="1938338" y="4081463"/>
          <p14:tracePt t="20451" x="1922463" y="4081463"/>
          <p14:tracePt t="20479" x="1905000" y="4081463"/>
          <p14:tracePt t="20486" x="1879600" y="4081463"/>
          <p14:tracePt t="20496" x="1879600" y="4064000"/>
          <p14:tracePt t="20499" x="1862138" y="4064000"/>
          <p14:tracePt t="20509" x="1846263" y="4046538"/>
          <p14:tracePt t="20519" x="1828800" y="4046538"/>
          <p14:tracePt t="20527" x="1811338" y="4030663"/>
          <p14:tracePt t="20536" x="1795463" y="4013200"/>
          <p14:tracePt t="20546" x="1760538" y="3995738"/>
          <p14:tracePt t="20549" x="1727200" y="3979863"/>
          <p14:tracePt t="20560" x="1709738" y="3979863"/>
          <p14:tracePt t="20564" x="1676400" y="3962400"/>
          <p14:tracePt t="20575" x="1643063" y="3962400"/>
          <p14:tracePt t="20584" x="1582738" y="3962400"/>
          <p14:tracePt t="20591" x="1566863" y="3944938"/>
          <p14:tracePt t="20602" x="1498600" y="3944938"/>
          <p14:tracePt t="20604" x="1447800" y="3944938"/>
          <p14:tracePt t="20615" x="1414463" y="3944938"/>
          <p14:tracePt t="20623" x="1346200" y="3944938"/>
          <p14:tracePt t="20631" x="1287463" y="3944938"/>
          <p14:tracePt t="20640" x="1219200" y="3944938"/>
          <p14:tracePt t="20647" x="1201738" y="3944938"/>
          <p14:tracePt t="20655" x="1117600" y="3944938"/>
          <p14:tracePt t="20664" x="1100138" y="3944938"/>
          <p14:tracePt t="20672" x="1049338" y="3944938"/>
          <p14:tracePt t="20682" x="990600" y="3944938"/>
          <p14:tracePt t="20686" x="957263" y="3944938"/>
          <p14:tracePt t="20697" x="906463" y="3962400"/>
          <p14:tracePt t="20707" x="871538" y="3962400"/>
          <p14:tracePt t="20712" x="838200" y="3979863"/>
          <p14:tracePt t="20723" x="804863" y="3995738"/>
          <p14:tracePt t="20725" x="787400" y="4013200"/>
          <p14:tracePt t="20736" x="754063" y="4030663"/>
          <p14:tracePt t="20747" x="711200" y="4046538"/>
          <p14:tracePt t="20756" x="693738" y="4064000"/>
          <p14:tracePt t="20758" x="660400" y="4081463"/>
          <p14:tracePt t="20771" x="642938" y="4097338"/>
          <p14:tracePt t="20781" x="627063" y="4114800"/>
          <p14:tracePt t="20783" x="592138" y="4132263"/>
          <p14:tracePt t="20796" x="576263" y="4157663"/>
          <p14:tracePt t="20799" x="558800" y="4173538"/>
          <p14:tracePt t="20810" x="541338" y="4191000"/>
          <p14:tracePt t="20820" x="541338" y="4224338"/>
          <p14:tracePt t="20823" x="525463" y="4241800"/>
          <p14:tracePt t="20832" x="508000" y="4259263"/>
          <p14:tracePt t="20846" x="490538" y="4275138"/>
          <p14:tracePt t="20848" x="474663" y="4310063"/>
          <p14:tracePt t="20855" x="457200" y="4325938"/>
          <p14:tracePt t="20866" x="439738" y="4360863"/>
          <p14:tracePt t="20874" x="439738" y="4376738"/>
          <p14:tracePt t="20884" x="414338" y="4394200"/>
          <p14:tracePt t="20893" x="414338" y="4437063"/>
          <p14:tracePt t="20897" x="398463" y="4470400"/>
          <p14:tracePt t="20906" x="398463" y="4487863"/>
          <p14:tracePt t="20915" x="381000" y="4521200"/>
          <p14:tracePt t="20923" x="381000" y="4554538"/>
          <p14:tracePt t="20934" x="363538" y="4589463"/>
          <p14:tracePt t="20936" x="363538" y="4605338"/>
          <p14:tracePt t="20947" x="363538" y="4640263"/>
          <p14:tracePt t="20955" x="363538" y="4673600"/>
          <p14:tracePt t="20963" x="363538" y="4691063"/>
          <p14:tracePt t="20971" x="363538" y="4732338"/>
          <p14:tracePt t="20980" x="363538" y="4767263"/>
          <p14:tracePt t="20988" x="363538" y="4783138"/>
          <p14:tracePt t="20998" x="363538" y="4818063"/>
          <p14:tracePt t="21000" x="363538" y="4851400"/>
          <p14:tracePt t="21012" x="381000" y="4884738"/>
          <p14:tracePt t="21016" x="381000" y="4902200"/>
          <p14:tracePt t="21027" x="398463" y="4935538"/>
          <p14:tracePt t="21036" x="414338" y="4970463"/>
          <p14:tracePt t="21046" x="439738" y="5011738"/>
          <p14:tracePt t="21049" x="439738" y="5029200"/>
          <p14:tracePt t="21059" x="474663" y="5046663"/>
          <p14:tracePt t="21069" x="490538" y="5080000"/>
          <p14:tracePt t="21079" x="490538" y="5097463"/>
          <p14:tracePt t="21082" x="525463" y="5130800"/>
          <p14:tracePt t="21092" x="541338" y="5148263"/>
          <p14:tracePt t="21103" x="558800" y="5164138"/>
          <p14:tracePt t="21106" x="576263" y="5164138"/>
          <p14:tracePt t="21115" x="609600" y="5199063"/>
          <p14:tracePt t="21124" x="642938" y="5199063"/>
          <p14:tracePt t="21135" x="660400" y="5214938"/>
          <p14:tracePt t="21138" x="693738" y="5214938"/>
          <p14:tracePt t="21148" x="736600" y="5232400"/>
          <p14:tracePt t="21157" x="769938" y="5232400"/>
          <p14:tracePt t="21162" x="804863" y="5249863"/>
          <p14:tracePt t="21172" x="838200" y="5249863"/>
          <p14:tracePt t="21182" x="889000" y="5249863"/>
          <p14:tracePt t="21189" x="906463" y="5249863"/>
          <p14:tracePt t="21198" x="957263" y="5249863"/>
          <p14:tracePt t="21205" x="990600" y="5249863"/>
          <p14:tracePt t="21214" x="1033463" y="5249863"/>
          <p14:tracePt t="21221" x="1066800" y="5249863"/>
          <p14:tracePt t="21231" x="1100138" y="5232400"/>
          <p14:tracePt t="21235" x="1150938" y="5232400"/>
          <p14:tracePt t="21246" x="1201738" y="5214938"/>
          <p14:tracePt t="21254" x="1236663" y="5214938"/>
          <p14:tracePt t="21264" x="1287463" y="5199063"/>
          <p14:tracePt t="21267" x="1328738" y="5199063"/>
          <p14:tracePt t="21279" x="1363663" y="5181600"/>
          <p14:tracePt t="21282" x="1397000" y="5181600"/>
          <p14:tracePt t="21292" x="1447800" y="5181600"/>
          <p14:tracePt t="21301" x="1481138" y="5164138"/>
          <p14:tracePt t="21313" x="1516063" y="5164138"/>
          <p14:tracePt t="21316" x="1549400" y="5164138"/>
          <p14:tracePt t="21325" x="1582738" y="5164138"/>
          <p14:tracePt t="21334" x="1625600" y="5148263"/>
          <p14:tracePt t="21342" x="1658938" y="5148263"/>
          <p14:tracePt t="21352" x="1709738" y="5148263"/>
          <p14:tracePt t="21363" x="1744663" y="5148263"/>
          <p14:tracePt t="21366" x="1778000" y="5148263"/>
          <p14:tracePt t="21374" x="1811338" y="5148263"/>
          <p14:tracePt t="21384" x="1846263" y="5148263"/>
          <p14:tracePt t="21393" x="1905000" y="5148263"/>
          <p14:tracePt t="21396" x="1922463" y="5130800"/>
          <p14:tracePt t="21407" x="1938338" y="5130800"/>
          <p14:tracePt t="21414" x="1955800" y="5130800"/>
          <p14:tracePt t="21422" x="1989138" y="5130800"/>
          <p14:tracePt t="21438" x="2006600" y="5130800"/>
          <p14:tracePt t="21447" x="2024063" y="5130800"/>
          <p14:tracePt t="21463" x="2039938" y="5130800"/>
          <p14:tracePt t="21476" x="2057400" y="5130800"/>
          <p14:tracePt t="21495" x="2074863" y="5113338"/>
          <p14:tracePt t="21702" x="2057400" y="5113338"/>
          <p14:tracePt t="21713" x="2024063" y="5130800"/>
          <p14:tracePt t="21723" x="1989138" y="5181600"/>
          <p14:tracePt t="21726" x="1922463" y="5232400"/>
          <p14:tracePt t="21739" x="1862138" y="5291138"/>
          <p14:tracePt t="21747" x="1811338" y="5341938"/>
          <p14:tracePt t="21756" x="1744663" y="5392738"/>
          <p14:tracePt t="21765" x="1676400" y="5443538"/>
          <p14:tracePt t="21770" x="1658938" y="5478463"/>
          <p14:tracePt t="21781" x="1608138" y="5494338"/>
          <p14:tracePt t="21784" x="1566863" y="5529263"/>
          <p14:tracePt t="21795" x="1549400" y="5562600"/>
          <p14:tracePt t="21806" x="1516063" y="5588000"/>
          <p14:tracePt t="21809" x="1498600" y="5588000"/>
          <p14:tracePt t="21821" x="1481138" y="5605463"/>
          <p14:tracePt t="21825" x="1465263" y="5605463"/>
          <p14:tracePt t="21834" x="1447800" y="5621338"/>
          <p14:tracePt t="21854" x="1430338" y="5621338"/>
          <p14:tracePt t="21857" x="1414463" y="5621338"/>
          <p14:tracePt t="21866" x="1397000" y="5621338"/>
          <p14:tracePt t="21875" x="1379538" y="5621338"/>
          <p14:tracePt t="21882" x="1363663" y="5621338"/>
          <p14:tracePt t="21892" x="1346200" y="5621338"/>
          <p14:tracePt t="21899" x="1312863" y="5621338"/>
          <p14:tracePt t="21909" x="1287463" y="5621338"/>
          <p14:tracePt t="21917" x="1252538" y="5621338"/>
          <p14:tracePt t="21927" x="1236663" y="5621338"/>
          <p14:tracePt t="21931" x="1201738" y="5621338"/>
          <p14:tracePt t="21940" x="1185863" y="5621338"/>
          <p14:tracePt t="21950" x="1150938" y="5621338"/>
          <p14:tracePt t="21954" x="1135063" y="5621338"/>
          <p14:tracePt t="21964" x="1100138" y="5621338"/>
          <p14:tracePt t="21971" x="1066800" y="5621338"/>
          <p14:tracePt t="21981" x="1033463" y="5621338"/>
          <p14:tracePt t="21986" x="990600" y="5638800"/>
          <p14:tracePt t="21996" x="939800" y="5638800"/>
          <p14:tracePt t="22007" x="922338" y="5656263"/>
          <p14:tracePt t="22009" x="855663" y="5656263"/>
          <p14:tracePt t="22022" x="820738" y="5672138"/>
          <p14:tracePt t="22029" x="769938" y="5689600"/>
          <p14:tracePt t="22038" x="736600" y="5689600"/>
          <p14:tracePt t="22046" x="677863" y="5722938"/>
          <p14:tracePt t="22056" x="642938" y="5740400"/>
          <p14:tracePt t="22059" x="592138" y="5757863"/>
          <p14:tracePt t="22070" x="541338" y="5791200"/>
          <p14:tracePt t="22078" x="525463" y="5808663"/>
          <p14:tracePt t="22090" x="457200" y="5867400"/>
          <p14:tracePt t="22092" x="439738" y="5884863"/>
          <p14:tracePt t="22105" x="398463" y="5918200"/>
          <p14:tracePt t="22108" x="363538" y="5951538"/>
          <p14:tracePt t="22117" x="347663" y="5969000"/>
          <p14:tracePt t="22127" x="330200" y="6002338"/>
          <p14:tracePt t="22138" x="312738" y="6002338"/>
          <p14:tracePt t="22141" x="312738" y="6019800"/>
          <p14:tracePt t="22150" x="296863" y="6037263"/>
          <p14:tracePt t="22161" x="296863" y="6053138"/>
          <p14:tracePt t="22163" x="296863" y="6070600"/>
          <p14:tracePt t="22182" x="296863" y="6088063"/>
          <p14:tracePt t="22193" x="296863" y="6103938"/>
          <p14:tracePt t="22195" x="296863" y="6121400"/>
          <p14:tracePt t="22206" x="296863" y="6138863"/>
          <p14:tracePt t="22213" x="312738" y="6164263"/>
          <p14:tracePt t="22223" x="347663" y="6197600"/>
          <p14:tracePt t="22232" x="381000" y="6215063"/>
          <p14:tracePt t="22238" x="414338" y="6230938"/>
          <p14:tracePt t="22249" x="474663" y="6248400"/>
          <p14:tracePt t="22253" x="541338" y="6281738"/>
          <p14:tracePt t="22263" x="592138" y="6299200"/>
          <p14:tracePt t="22271" x="660400" y="6316663"/>
          <p14:tracePt t="22281" x="736600" y="6332538"/>
          <p14:tracePt t="22286" x="787400" y="6350000"/>
          <p14:tracePt t="22296" x="838200" y="6350000"/>
          <p14:tracePt t="22305" x="906463" y="6367463"/>
          <p14:tracePt t="22308" x="957263" y="6367463"/>
          <p14:tracePt t="22322" x="1008063" y="6383338"/>
          <p14:tracePt t="22325" x="1049338" y="6383338"/>
          <p14:tracePt t="22334" x="1100138" y="6383338"/>
          <p14:tracePt t="22343" x="1135063" y="6383338"/>
          <p14:tracePt t="22350" x="1185863" y="6383338"/>
          <p14:tracePt t="22363" x="1219200" y="6383338"/>
          <p14:tracePt t="22365" x="1270000" y="6383338"/>
          <p14:tracePt t="22373" x="1346200" y="6400800"/>
          <p14:tracePt t="22384" x="1363663" y="6400800"/>
          <p14:tracePt t="22393" x="1447800" y="6400800"/>
          <p14:tracePt t="22396" x="1481138" y="6400800"/>
          <p14:tracePt t="22407" x="1531938" y="6400800"/>
          <p14:tracePt t="22416" x="1566863" y="6400800"/>
          <p14:tracePt t="22427" x="1625600" y="6418263"/>
          <p14:tracePt t="22429" x="1658938" y="6418263"/>
          <p14:tracePt t="22441" x="1709738" y="6418263"/>
          <p14:tracePt t="22448" x="1744663" y="6418263"/>
          <p14:tracePt t="22458" x="1778000" y="6418263"/>
          <p14:tracePt t="22465" x="1795463" y="6418263"/>
          <p14:tracePt t="22475" x="1828800" y="6418263"/>
          <p14:tracePt t="22482" x="1846263" y="6418263"/>
          <p14:tracePt t="22488" x="1862138" y="6418263"/>
          <p14:tracePt t="22500" x="1879600" y="6418263"/>
          <p14:tracePt t="22504" x="1922463" y="6418263"/>
          <p14:tracePt t="22513" x="1938338" y="6418263"/>
          <p14:tracePt t="22523" x="1955800" y="6418263"/>
          <p14:tracePt t="22530" x="1973263" y="6418263"/>
          <p14:tracePt t="22538" x="1989138" y="6418263"/>
          <p14:tracePt t="22542" x="2006600" y="6418263"/>
          <p14:tracePt t="22550" x="2024063" y="6418263"/>
          <p14:tracePt t="22570" x="2039938" y="6418263"/>
          <p14:tracePt t="22578" x="2057400" y="6418263"/>
          <p14:tracePt t="22604" x="2074863" y="6418263"/>
          <p14:tracePt t="22639" x="2090738" y="6418263"/>
          <p14:tracePt t="22678" x="2108200" y="6418263"/>
          <p14:tracePt t="45296" x="2159000" y="6383338"/>
          <p14:tracePt t="45306" x="2217738" y="6332538"/>
          <p14:tracePt t="45310" x="2268538" y="6281738"/>
          <p14:tracePt t="45323" x="2370138" y="6215063"/>
          <p14:tracePt t="45328" x="2497138" y="6103938"/>
          <p14:tracePt t="45338" x="2735263" y="5918200"/>
          <p14:tracePt t="45343" x="3030538" y="5722938"/>
          <p14:tracePt t="45353" x="3403600" y="5494338"/>
          <p14:tracePt t="45364" x="3817938" y="5249863"/>
          <p14:tracePt t="45367" x="4241800" y="4986338"/>
          <p14:tracePt t="45388" x="4691063" y="4706938"/>
          <p14:tracePt t="45391" x="5300663" y="4360863"/>
          <p14:tracePt t="45401" x="5630863" y="4157663"/>
          <p14:tracePt t="45417" x="5969000" y="3962400"/>
          <p14:tracePt t="45421" x="6248400" y="3767138"/>
          <p14:tracePt t="45423" x="6484938" y="3614738"/>
          <p14:tracePt t="45436" x="6561138" y="3538538"/>
          <p14:tracePt t="45438" x="6731000" y="3421063"/>
          <p14:tracePt t="45451" x="6891338" y="3319463"/>
          <p14:tracePt t="45454" x="6926263" y="3276600"/>
          <p14:tracePt t="45638" x="6926263" y="3259138"/>
          <p14:tracePt t="45647" x="6977063" y="3208338"/>
          <p14:tracePt t="45657" x="7119938" y="3106738"/>
          <p14:tracePt t="45669" x="7307263" y="2963863"/>
          <p14:tracePt t="45680" x="7569200" y="2776538"/>
          <p14:tracePt t="45684" x="7932738" y="2565400"/>
          <p14:tracePt t="45696" x="8389938" y="2319338"/>
          <p14:tracePt t="45699" x="8932863" y="2039938"/>
          <p14:tracePt t="45711" x="9525000" y="1795463"/>
          <p14:tracePt t="45714" x="10083800" y="1516063"/>
          <p14:tracePt t="45724" x="10642600" y="1270000"/>
          <p14:tracePt t="45735" x="11158538" y="1033463"/>
          <p14:tracePt t="45737" x="11371263" y="906463"/>
          <p14:tracePt t="45749" x="11734800" y="719138"/>
          <p14:tracePt t="45760" x="12057063" y="541338"/>
          <p14:tracePt t="45764" x="12141200" y="474663"/>
          <p14:tracePt t="45962" x="12158663" y="45720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10670" y="53787"/>
            <a:ext cx="10389870" cy="954107"/>
          </a:xfrm>
          <a:prstGeom prst="rect">
            <a:avLst/>
          </a:prstGeom>
          <a:noFill/>
        </p:spPr>
        <p:txBody>
          <a:bodyPr wrap="square" lIns="91440" tIns="45720" rIns="91440" bIns="45720" rtlCol="0" anchor="t">
            <a:spAutoFit/>
          </a:bodyPr>
          <a:lstStyle/>
          <a:p>
            <a:r>
              <a:rPr lang="en-US" sz="2800" b="1">
                <a:latin typeface="Segoe UI"/>
                <a:cs typeface="Segoe UI"/>
              </a:rPr>
              <a:t>Cases are Complex, You Cannot just use ChatGPT for the Whole Interview</a:t>
            </a:r>
            <a:endParaRPr lang="en-US" sz="1600"/>
          </a:p>
        </p:txBody>
      </p:sp>
      <p:sp>
        <p:nvSpPr>
          <p:cNvPr id="8" name="Textfeld 7">
            <a:extLst>
              <a:ext uri="{FF2B5EF4-FFF2-40B4-BE49-F238E27FC236}">
                <a16:creationId xmlns:a16="http://schemas.microsoft.com/office/drawing/2014/main" id="{F70F2999-5E45-20F0-54B9-2AB5E5FB1619}"/>
              </a:ext>
            </a:extLst>
          </p:cNvPr>
          <p:cNvSpPr txBox="1"/>
          <p:nvPr/>
        </p:nvSpPr>
        <p:spPr>
          <a:xfrm>
            <a:off x="653520" y="1997839"/>
            <a:ext cx="5055904" cy="387798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From </a:t>
            </a:r>
            <a:r>
              <a:rPr lang="en-US" b="1">
                <a:latin typeface="Segoe UI" panose="020B0502040204020203" pitchFamily="34" charset="0"/>
                <a:ea typeface="Segoe UI Symbol" panose="020B0502040204020203" pitchFamily="34" charset="0"/>
                <a:cs typeface="Segoe UI" panose="020B0502040204020203" pitchFamily="34" charset="0"/>
              </a:rPr>
              <a:t>solving more than 30 cases </a:t>
            </a:r>
            <a:r>
              <a:rPr lang="en-US">
                <a:latin typeface="Segoe UI" panose="020B0502040204020203" pitchFamily="34" charset="0"/>
                <a:ea typeface="Segoe UI Symbol" panose="020B0502040204020203" pitchFamily="34" charset="0"/>
                <a:cs typeface="Segoe UI" panose="020B0502040204020203" pitchFamily="34" charset="0"/>
              </a:rPr>
              <a:t>we know that </a:t>
            </a:r>
            <a:r>
              <a:rPr lang="en-US" b="1">
                <a:latin typeface="Segoe UI" panose="020B0502040204020203" pitchFamily="34" charset="0"/>
                <a:ea typeface="Segoe UI Symbol" panose="020B0502040204020203" pitchFamily="34" charset="0"/>
                <a:cs typeface="Segoe UI" panose="020B0502040204020203" pitchFamily="34" charset="0"/>
              </a:rPr>
              <a:t>each</a:t>
            </a:r>
            <a:r>
              <a:rPr lang="en-US">
                <a:latin typeface="Segoe UI" panose="020B0502040204020203" pitchFamily="34" charset="0"/>
                <a:ea typeface="Segoe UI Symbol" panose="020B0502040204020203" pitchFamily="34" charset="0"/>
                <a:cs typeface="Segoe UI" panose="020B0502040204020203" pitchFamily="34" charset="0"/>
              </a:rPr>
              <a:t> </a:t>
            </a:r>
            <a:r>
              <a:rPr lang="en-US" b="1">
                <a:latin typeface="Segoe UI" panose="020B0502040204020203" pitchFamily="34" charset="0"/>
                <a:ea typeface="Segoe UI Symbol" panose="020B0502040204020203" pitchFamily="34" charset="0"/>
                <a:cs typeface="Segoe UI" panose="020B0502040204020203" pitchFamily="34" charset="0"/>
              </a:rPr>
              <a:t>case follows a similar general structure</a:t>
            </a:r>
            <a:endParaRPr lang="en-US">
              <a:latin typeface="Segoe UI" panose="020B0502040204020203" pitchFamily="34" charset="0"/>
              <a:ea typeface="Segoe UI Symbol" panose="020B0502040204020203" pitchFamily="34" charset="0"/>
              <a:cs typeface="Segoe UI" panose="020B0502040204020203" pitchFamily="34" charset="0"/>
            </a:endParaRPr>
          </a:p>
          <a:p>
            <a:pPr marL="285750" indent="-285750">
              <a:spcBef>
                <a:spcPts val="600"/>
              </a:spcBef>
              <a:buFont typeface="Arial" panose="020B0604020202020204" pitchFamily="34" charset="0"/>
              <a:buChar char="•"/>
            </a:pPr>
            <a:r>
              <a:rPr lang="en-US" b="1">
                <a:latin typeface="Segoe UI" panose="020B0502040204020203" pitchFamily="34" charset="0"/>
                <a:ea typeface="Segoe UI Symbol" panose="020B0502040204020203" pitchFamily="34" charset="0"/>
                <a:cs typeface="Segoe UI" panose="020B0502040204020203" pitchFamily="34" charset="0"/>
              </a:rPr>
              <a:t>Question: </a:t>
            </a:r>
            <a:r>
              <a:rPr lang="en-US">
                <a:latin typeface="Segoe UI" panose="020B0502040204020203" pitchFamily="34" charset="0"/>
                <a:ea typeface="Segoe UI Symbol" panose="020B0502040204020203" pitchFamily="34" charset="0"/>
                <a:cs typeface="Segoe UI" panose="020B0502040204020203" pitchFamily="34" charset="0"/>
              </a:rPr>
              <a:t>Can we create a </a:t>
            </a:r>
            <a:r>
              <a:rPr lang="en-US" b="1">
                <a:latin typeface="Segoe UI" panose="020B0502040204020203" pitchFamily="34" charset="0"/>
                <a:ea typeface="Segoe UI Symbol" panose="020B0502040204020203" pitchFamily="34" charset="0"/>
                <a:cs typeface="Segoe UI" panose="020B0502040204020203" pitchFamily="34" charset="0"/>
              </a:rPr>
              <a:t>state-machine </a:t>
            </a:r>
            <a:r>
              <a:rPr lang="en-US">
                <a:latin typeface="Segoe UI" panose="020B0502040204020203" pitchFamily="34" charset="0"/>
                <a:ea typeface="Segoe UI Symbol" panose="020B0502040204020203" pitchFamily="34" charset="0"/>
                <a:cs typeface="Segoe UI" panose="020B0502040204020203" pitchFamily="34" charset="0"/>
              </a:rPr>
              <a:t>to follow this structure</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Introduce special </a:t>
            </a:r>
            <a:r>
              <a:rPr lang="en-US" b="1">
                <a:latin typeface="Segoe UI" panose="020B0502040204020203" pitchFamily="34" charset="0"/>
                <a:ea typeface="Segoe UI Symbol" panose="020B0502040204020203" pitchFamily="34" charset="0"/>
                <a:cs typeface="Segoe UI" panose="020B0502040204020203" pitchFamily="34" charset="0"/>
              </a:rPr>
              <a:t>file format </a:t>
            </a:r>
            <a:r>
              <a:rPr lang="en-US">
                <a:latin typeface="Segoe UI" panose="020B0502040204020203" pitchFamily="34" charset="0"/>
                <a:ea typeface="Segoe UI Symbol" panose="020B0502040204020203" pitchFamily="34" charset="0"/>
                <a:cs typeface="Segoe UI" panose="020B0502040204020203" pitchFamily="34" charset="0"/>
              </a:rPr>
              <a:t>to </a:t>
            </a:r>
            <a:r>
              <a:rPr lang="en-US" b="1">
                <a:latin typeface="Segoe UI" panose="020B0502040204020203" pitchFamily="34" charset="0"/>
                <a:ea typeface="Segoe UI Symbol" panose="020B0502040204020203" pitchFamily="34" charset="0"/>
                <a:cs typeface="Segoe UI" panose="020B0502040204020203" pitchFamily="34" charset="0"/>
              </a:rPr>
              <a:t>parse arbitrary</a:t>
            </a:r>
            <a:r>
              <a:rPr lang="en-US">
                <a:latin typeface="Segoe UI" panose="020B0502040204020203" pitchFamily="34" charset="0"/>
                <a:ea typeface="Segoe UI Symbol" panose="020B0502040204020203" pitchFamily="34" charset="0"/>
                <a:cs typeface="Segoe UI" panose="020B0502040204020203" pitchFamily="34" charset="0"/>
              </a:rPr>
              <a:t> cases to state-machine</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For each stage we can </a:t>
            </a:r>
            <a:r>
              <a:rPr lang="en-US" b="1">
                <a:latin typeface="Segoe UI" panose="020B0502040204020203" pitchFamily="34" charset="0"/>
                <a:ea typeface="Segoe UI Symbol" panose="020B0502040204020203" pitchFamily="34" charset="0"/>
                <a:cs typeface="Segoe UI" panose="020B0502040204020203" pitchFamily="34" charset="0"/>
              </a:rPr>
              <a:t>individually instruct ChatGPT</a:t>
            </a:r>
          </a:p>
          <a:p>
            <a:pPr marL="742950" lvl="1"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Provide additional information</a:t>
            </a:r>
          </a:p>
          <a:p>
            <a:pPr marL="742950" lvl="1"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Provide reference solution</a:t>
            </a:r>
          </a:p>
          <a:p>
            <a:pPr marL="742950" lvl="1"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Check whether section finished</a:t>
            </a:r>
          </a:p>
        </p:txBody>
      </p:sp>
      <p:sp>
        <p:nvSpPr>
          <p:cNvPr id="9" name="Dreieck 8">
            <a:extLst>
              <a:ext uri="{FF2B5EF4-FFF2-40B4-BE49-F238E27FC236}">
                <a16:creationId xmlns:a16="http://schemas.microsoft.com/office/drawing/2014/main" id="{56500122-4E03-AC12-3EFF-D518BF01D081}"/>
              </a:ext>
            </a:extLst>
          </p:cNvPr>
          <p:cNvSpPr/>
          <p:nvPr/>
        </p:nvSpPr>
        <p:spPr>
          <a:xfrm rot="5400000">
            <a:off x="3876963" y="3629236"/>
            <a:ext cx="5053264" cy="615190"/>
          </a:xfrm>
          <a:prstGeom prst="triangle">
            <a:avLst/>
          </a:prstGeom>
          <a:solidFill>
            <a:srgbClr val="3B8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uppieren 64">
            <a:extLst>
              <a:ext uri="{FF2B5EF4-FFF2-40B4-BE49-F238E27FC236}">
                <a16:creationId xmlns:a16="http://schemas.microsoft.com/office/drawing/2014/main" id="{35A9F6EB-D48E-CFC8-9F05-E644E221B3F5}"/>
              </a:ext>
            </a:extLst>
          </p:cNvPr>
          <p:cNvGrpSpPr/>
          <p:nvPr/>
        </p:nvGrpSpPr>
        <p:grpSpPr>
          <a:xfrm>
            <a:off x="7097766" y="2062500"/>
            <a:ext cx="4234330" cy="4587440"/>
            <a:chOff x="7155104" y="1543379"/>
            <a:chExt cx="4234330" cy="4587440"/>
          </a:xfrm>
        </p:grpSpPr>
        <p:sp>
          <p:nvSpPr>
            <p:cNvPr id="45" name="Abgerundetes Rechteck 44">
              <a:extLst>
                <a:ext uri="{FF2B5EF4-FFF2-40B4-BE49-F238E27FC236}">
                  <a16:creationId xmlns:a16="http://schemas.microsoft.com/office/drawing/2014/main" id="{1D05BA18-1036-3446-AFAF-D1539B7F2CB3}"/>
                </a:ext>
              </a:extLst>
            </p:cNvPr>
            <p:cNvSpPr/>
            <p:nvPr/>
          </p:nvSpPr>
          <p:spPr>
            <a:xfrm>
              <a:off x="7155104" y="3066948"/>
              <a:ext cx="2064646" cy="206085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a:solidFill>
                    <a:schemeClr val="tx1"/>
                  </a:solidFill>
                  <a:latin typeface="Segoe UI" panose="020B0502040204020203" pitchFamily="34" charset="0"/>
                  <a:cs typeface="Segoe UI" panose="020B0502040204020203" pitchFamily="34" charset="0"/>
                </a:rPr>
                <a:t>Question 1</a:t>
              </a:r>
            </a:p>
          </p:txBody>
        </p:sp>
        <p:sp>
          <p:nvSpPr>
            <p:cNvPr id="40" name="Abgerundetes Rechteck 39">
              <a:extLst>
                <a:ext uri="{FF2B5EF4-FFF2-40B4-BE49-F238E27FC236}">
                  <a16:creationId xmlns:a16="http://schemas.microsoft.com/office/drawing/2014/main" id="{2B10ED00-6130-3FB3-B6AD-CF63F2AE2373}"/>
                </a:ext>
              </a:extLst>
            </p:cNvPr>
            <p:cNvSpPr/>
            <p:nvPr/>
          </p:nvSpPr>
          <p:spPr>
            <a:xfrm>
              <a:off x="8679668" y="1543379"/>
              <a:ext cx="1584000" cy="454460"/>
            </a:xfrm>
            <a:prstGeom prst="roundRect">
              <a:avLst/>
            </a:prstGeom>
            <a:solidFill>
              <a:srgbClr val="3B82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Segoe UI" panose="020B0502040204020203" pitchFamily="34" charset="0"/>
                  <a:cs typeface="Segoe UI" panose="020B0502040204020203" pitchFamily="34" charset="0"/>
                </a:rPr>
                <a:t>Introduction</a:t>
              </a:r>
            </a:p>
          </p:txBody>
        </p:sp>
        <p:sp>
          <p:nvSpPr>
            <p:cNvPr id="41" name="Abgerundetes Rechteck 40">
              <a:extLst>
                <a:ext uri="{FF2B5EF4-FFF2-40B4-BE49-F238E27FC236}">
                  <a16:creationId xmlns:a16="http://schemas.microsoft.com/office/drawing/2014/main" id="{B5E975C5-1DEB-809C-0241-7BA88A37B9A2}"/>
                </a:ext>
              </a:extLst>
            </p:cNvPr>
            <p:cNvSpPr/>
            <p:nvPr/>
          </p:nvSpPr>
          <p:spPr>
            <a:xfrm>
              <a:off x="8679668" y="2270773"/>
              <a:ext cx="1577788" cy="454460"/>
            </a:xfrm>
            <a:prstGeom prst="roundRect">
              <a:avLst/>
            </a:prstGeom>
            <a:solidFill>
              <a:srgbClr val="3B82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Segoe UI" panose="020B0502040204020203" pitchFamily="34" charset="0"/>
                  <a:cs typeface="Segoe UI" panose="020B0502040204020203" pitchFamily="34" charset="0"/>
                </a:rPr>
                <a:t>Framework</a:t>
              </a:r>
            </a:p>
          </p:txBody>
        </p:sp>
        <p:sp>
          <p:nvSpPr>
            <p:cNvPr id="42" name="Abgerundetes Rechteck 41">
              <a:extLst>
                <a:ext uri="{FF2B5EF4-FFF2-40B4-BE49-F238E27FC236}">
                  <a16:creationId xmlns:a16="http://schemas.microsoft.com/office/drawing/2014/main" id="{319DF9E9-63F8-ADA6-4661-AEC0BE0640C2}"/>
                </a:ext>
              </a:extLst>
            </p:cNvPr>
            <p:cNvSpPr/>
            <p:nvPr/>
          </p:nvSpPr>
          <p:spPr>
            <a:xfrm>
              <a:off x="7371322" y="3709601"/>
              <a:ext cx="1577788" cy="454460"/>
            </a:xfrm>
            <a:prstGeom prst="roundRect">
              <a:avLst/>
            </a:prstGeom>
            <a:solidFill>
              <a:srgbClr val="3B82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Segoe UI" panose="020B0502040204020203" pitchFamily="34" charset="0"/>
                  <a:cs typeface="Segoe UI" panose="020B0502040204020203" pitchFamily="34" charset="0"/>
                </a:rPr>
                <a:t>Question 1a</a:t>
              </a:r>
            </a:p>
          </p:txBody>
        </p:sp>
        <p:sp>
          <p:nvSpPr>
            <p:cNvPr id="43" name="Abgerundetes Rechteck 42">
              <a:extLst>
                <a:ext uri="{FF2B5EF4-FFF2-40B4-BE49-F238E27FC236}">
                  <a16:creationId xmlns:a16="http://schemas.microsoft.com/office/drawing/2014/main" id="{210097CC-ED24-77DB-C216-A8DC60692A2D}"/>
                </a:ext>
              </a:extLst>
            </p:cNvPr>
            <p:cNvSpPr/>
            <p:nvPr/>
          </p:nvSpPr>
          <p:spPr>
            <a:xfrm>
              <a:off x="7368700" y="4418702"/>
              <a:ext cx="1577788" cy="454460"/>
            </a:xfrm>
            <a:prstGeom prst="roundRect">
              <a:avLst/>
            </a:prstGeom>
            <a:solidFill>
              <a:srgbClr val="3B82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Segoe UI" panose="020B0502040204020203" pitchFamily="34" charset="0"/>
                  <a:cs typeface="Segoe UI" panose="020B0502040204020203" pitchFamily="34" charset="0"/>
                </a:rPr>
                <a:t>Question 1b</a:t>
              </a:r>
            </a:p>
          </p:txBody>
        </p:sp>
        <p:sp>
          <p:nvSpPr>
            <p:cNvPr id="44" name="Abgerundetes Rechteck 43">
              <a:extLst>
                <a:ext uri="{FF2B5EF4-FFF2-40B4-BE49-F238E27FC236}">
                  <a16:creationId xmlns:a16="http://schemas.microsoft.com/office/drawing/2014/main" id="{DE68A3E1-FD66-DC2C-339E-CD7A34630433}"/>
                </a:ext>
              </a:extLst>
            </p:cNvPr>
            <p:cNvSpPr/>
            <p:nvPr/>
          </p:nvSpPr>
          <p:spPr>
            <a:xfrm>
              <a:off x="9811646" y="3870145"/>
              <a:ext cx="1577788" cy="454460"/>
            </a:xfrm>
            <a:prstGeom prst="roundRect">
              <a:avLst/>
            </a:prstGeom>
            <a:solidFill>
              <a:srgbClr val="3B82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Segoe UI" panose="020B0502040204020203" pitchFamily="34" charset="0"/>
                  <a:cs typeface="Segoe UI" panose="020B0502040204020203" pitchFamily="34" charset="0"/>
                </a:rPr>
                <a:t>Question 2</a:t>
              </a:r>
            </a:p>
          </p:txBody>
        </p:sp>
        <p:sp>
          <p:nvSpPr>
            <p:cNvPr id="46" name="Abgerundetes Rechteck 45">
              <a:extLst>
                <a:ext uri="{FF2B5EF4-FFF2-40B4-BE49-F238E27FC236}">
                  <a16:creationId xmlns:a16="http://schemas.microsoft.com/office/drawing/2014/main" id="{44B30CEF-F736-9098-6606-8198D556D474}"/>
                </a:ext>
              </a:extLst>
            </p:cNvPr>
            <p:cNvSpPr/>
            <p:nvPr/>
          </p:nvSpPr>
          <p:spPr>
            <a:xfrm>
              <a:off x="8679668" y="5676359"/>
              <a:ext cx="1577788" cy="454460"/>
            </a:xfrm>
            <a:prstGeom prst="roundRect">
              <a:avLst/>
            </a:prstGeom>
            <a:solidFill>
              <a:srgbClr val="3B82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Segoe UI" panose="020B0502040204020203" pitchFamily="34" charset="0"/>
                  <a:cs typeface="Segoe UI" panose="020B0502040204020203" pitchFamily="34" charset="0"/>
                </a:rPr>
                <a:t>Conclusion</a:t>
              </a:r>
            </a:p>
          </p:txBody>
        </p:sp>
        <p:cxnSp>
          <p:nvCxnSpPr>
            <p:cNvPr id="48" name="Gerade Verbindung mit Pfeil 47">
              <a:extLst>
                <a:ext uri="{FF2B5EF4-FFF2-40B4-BE49-F238E27FC236}">
                  <a16:creationId xmlns:a16="http://schemas.microsoft.com/office/drawing/2014/main" id="{5EAB040E-F8E2-EBF9-490A-364920A1CB8F}"/>
                </a:ext>
              </a:extLst>
            </p:cNvPr>
            <p:cNvCxnSpPr>
              <a:stCxn id="40" idx="2"/>
              <a:endCxn id="41" idx="0"/>
            </p:cNvCxnSpPr>
            <p:nvPr/>
          </p:nvCxnSpPr>
          <p:spPr>
            <a:xfrm flipH="1">
              <a:off x="9468562" y="1997839"/>
              <a:ext cx="3106" cy="272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Gerade Verbindung mit Pfeil 48">
              <a:extLst>
                <a:ext uri="{FF2B5EF4-FFF2-40B4-BE49-F238E27FC236}">
                  <a16:creationId xmlns:a16="http://schemas.microsoft.com/office/drawing/2014/main" id="{F0847473-4C3F-7456-2104-7B147E431455}"/>
                </a:ext>
              </a:extLst>
            </p:cNvPr>
            <p:cNvCxnSpPr>
              <a:cxnSpLocks/>
              <a:stCxn id="41" idx="2"/>
              <a:endCxn id="44" idx="0"/>
            </p:cNvCxnSpPr>
            <p:nvPr/>
          </p:nvCxnSpPr>
          <p:spPr>
            <a:xfrm>
              <a:off x="9468562" y="2725233"/>
              <a:ext cx="1131978" cy="11449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Gerade Verbindung mit Pfeil 51">
              <a:extLst>
                <a:ext uri="{FF2B5EF4-FFF2-40B4-BE49-F238E27FC236}">
                  <a16:creationId xmlns:a16="http://schemas.microsoft.com/office/drawing/2014/main" id="{EEFC14AE-2381-A420-B36C-B233149164A3}"/>
                </a:ext>
              </a:extLst>
            </p:cNvPr>
            <p:cNvCxnSpPr>
              <a:cxnSpLocks/>
              <a:stCxn id="41" idx="2"/>
              <a:endCxn id="45" idx="0"/>
            </p:cNvCxnSpPr>
            <p:nvPr/>
          </p:nvCxnSpPr>
          <p:spPr>
            <a:xfrm flipH="1">
              <a:off x="8187427" y="2725233"/>
              <a:ext cx="1281135" cy="3417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Gerade Verbindung mit Pfeil 54">
              <a:extLst>
                <a:ext uri="{FF2B5EF4-FFF2-40B4-BE49-F238E27FC236}">
                  <a16:creationId xmlns:a16="http://schemas.microsoft.com/office/drawing/2014/main" id="{E3A2F21C-8A6A-9FC8-4E09-5FA261D2F9F4}"/>
                </a:ext>
              </a:extLst>
            </p:cNvPr>
            <p:cNvCxnSpPr>
              <a:cxnSpLocks/>
              <a:stCxn id="45" idx="2"/>
              <a:endCxn id="46" idx="0"/>
            </p:cNvCxnSpPr>
            <p:nvPr/>
          </p:nvCxnSpPr>
          <p:spPr>
            <a:xfrm>
              <a:off x="8187427" y="5127803"/>
              <a:ext cx="1281135" cy="5485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Gerade Verbindung mit Pfeil 57">
              <a:extLst>
                <a:ext uri="{FF2B5EF4-FFF2-40B4-BE49-F238E27FC236}">
                  <a16:creationId xmlns:a16="http://schemas.microsoft.com/office/drawing/2014/main" id="{195A30A0-B745-9D16-C5A4-CB871FABD7AC}"/>
                </a:ext>
              </a:extLst>
            </p:cNvPr>
            <p:cNvCxnSpPr>
              <a:cxnSpLocks/>
              <a:stCxn id="44" idx="2"/>
              <a:endCxn id="46" idx="0"/>
            </p:cNvCxnSpPr>
            <p:nvPr/>
          </p:nvCxnSpPr>
          <p:spPr>
            <a:xfrm flipH="1">
              <a:off x="9468562" y="4324605"/>
              <a:ext cx="1131978" cy="13517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Gerade Verbindung mit Pfeil 60">
              <a:extLst>
                <a:ext uri="{FF2B5EF4-FFF2-40B4-BE49-F238E27FC236}">
                  <a16:creationId xmlns:a16="http://schemas.microsoft.com/office/drawing/2014/main" id="{282946D8-C3E4-7AEB-16BA-BA2F90D52F73}"/>
                </a:ext>
              </a:extLst>
            </p:cNvPr>
            <p:cNvCxnSpPr>
              <a:cxnSpLocks/>
              <a:stCxn id="42" idx="2"/>
              <a:endCxn id="43" idx="0"/>
            </p:cNvCxnSpPr>
            <p:nvPr/>
          </p:nvCxnSpPr>
          <p:spPr>
            <a:xfrm flipH="1">
              <a:off x="8157594" y="4164061"/>
              <a:ext cx="2622" cy="254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66" name="Textfeld 65">
            <a:extLst>
              <a:ext uri="{FF2B5EF4-FFF2-40B4-BE49-F238E27FC236}">
                <a16:creationId xmlns:a16="http://schemas.microsoft.com/office/drawing/2014/main" id="{3E3DF328-5FC8-40A5-9070-E3E3BE41D9AD}"/>
              </a:ext>
            </a:extLst>
          </p:cNvPr>
          <p:cNvSpPr txBox="1"/>
          <p:nvPr/>
        </p:nvSpPr>
        <p:spPr>
          <a:xfrm>
            <a:off x="6717395" y="1301408"/>
            <a:ext cx="5140774" cy="369332"/>
          </a:xfrm>
          <a:prstGeom prst="rect">
            <a:avLst/>
          </a:prstGeom>
          <a:noFill/>
        </p:spPr>
        <p:txBody>
          <a:bodyPr wrap="square" rtlCol="0">
            <a:spAutoFit/>
          </a:bodyPr>
          <a:lstStyle/>
          <a:p>
            <a:r>
              <a:rPr lang="en-US" b="1">
                <a:latin typeface="Segoe UI" panose="020B0502040204020203" pitchFamily="34" charset="0"/>
                <a:cs typeface="Segoe UI" panose="020B0502040204020203" pitchFamily="34" charset="0"/>
              </a:rPr>
              <a:t>Case Parsed into Structure</a:t>
            </a:r>
          </a:p>
        </p:txBody>
      </p:sp>
      <p:cxnSp>
        <p:nvCxnSpPr>
          <p:cNvPr id="68" name="Gerade Verbindung 67">
            <a:extLst>
              <a:ext uri="{FF2B5EF4-FFF2-40B4-BE49-F238E27FC236}">
                <a16:creationId xmlns:a16="http://schemas.microsoft.com/office/drawing/2014/main" id="{342C9D4C-8DF7-CAD8-F3EF-5B1D002DCA81}"/>
              </a:ext>
            </a:extLst>
          </p:cNvPr>
          <p:cNvCxnSpPr>
            <a:cxnSpLocks/>
          </p:cNvCxnSpPr>
          <p:nvPr/>
        </p:nvCxnSpPr>
        <p:spPr>
          <a:xfrm flipV="1">
            <a:off x="6797178" y="1670740"/>
            <a:ext cx="2957130" cy="11364"/>
          </a:xfrm>
          <a:prstGeom prst="line">
            <a:avLst/>
          </a:prstGeom>
          <a:ln w="19050">
            <a:solidFill>
              <a:srgbClr val="3B82F6"/>
            </a:solidFill>
          </a:ln>
        </p:spPr>
        <p:style>
          <a:lnRef idx="1">
            <a:schemeClr val="accent1"/>
          </a:lnRef>
          <a:fillRef idx="0">
            <a:schemeClr val="accent1"/>
          </a:fillRef>
          <a:effectRef idx="0">
            <a:schemeClr val="accent1"/>
          </a:effectRef>
          <a:fontRef idx="minor">
            <a:schemeClr val="tx1"/>
          </a:fontRef>
        </p:style>
      </p:cxnSp>
      <p:pic>
        <p:nvPicPr>
          <p:cNvPr id="21" name="Audio 20">
            <a:extLst>
              <a:ext uri="{FF2B5EF4-FFF2-40B4-BE49-F238E27FC236}">
                <a16:creationId xmlns:a16="http://schemas.microsoft.com/office/drawing/2014/main" id="{7E15C308-2162-E069-D09E-EEACBB175F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7047492"/>
      </p:ext>
    </p:extLst>
  </p:cSld>
  <p:clrMapOvr>
    <a:masterClrMapping/>
  </p:clrMapOvr>
  <mc:AlternateContent xmlns:mc="http://schemas.openxmlformats.org/markup-compatibility/2006" xmlns:p14="http://schemas.microsoft.com/office/powerpoint/2010/main">
    <mc:Choice Requires="p14">
      <p:transition spd="slow" p14:dur="2000" advTm="70046"/>
    </mc:Choice>
    <mc:Fallback xmlns="">
      <p:transition spd="slow" advTm="70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20773" x="2928938" y="6578600"/>
          <p14:tracePt t="20784" x="2928938" y="6611938"/>
          <p14:tracePt t="20788" x="2963863" y="6629400"/>
          <p14:tracePt t="20801" x="2963863" y="6662738"/>
          <p14:tracePt t="20804" x="2979738" y="6697663"/>
          <p14:tracePt t="20818" x="2997200" y="6738938"/>
          <p14:tracePt t="20821" x="2997200" y="6756400"/>
          <p14:tracePt t="20835" x="3014663" y="6773863"/>
          <p14:tracePt t="20838" x="3014663" y="6807200"/>
          <p14:tracePt t="20851" x="3014663" y="6824663"/>
          <p14:tracePt t="20853" x="3030538" y="6840538"/>
          <p14:tracePt t="21328" x="4833938" y="6459538"/>
          <p14:tracePt t="21338" x="5113338" y="6230938"/>
          <p14:tracePt t="21351" x="5376863" y="6037263"/>
          <p14:tracePt t="21353" x="5630863" y="5824538"/>
          <p14:tracePt t="21368" x="5875338" y="5638800"/>
          <p14:tracePt t="21370" x="6121400" y="5443538"/>
          <p14:tracePt t="21382" x="6316663" y="5291138"/>
          <p14:tracePt t="21385" x="6502400" y="5113338"/>
          <p14:tracePt t="21401" x="6713538" y="4935538"/>
          <p14:tracePt t="21404" x="6908800" y="4749800"/>
          <p14:tracePt t="21417" x="7119938" y="4572000"/>
          <p14:tracePt t="21419" x="7289800" y="4394200"/>
          <p14:tracePt t="21433" x="7485063" y="4224338"/>
          <p14:tracePt t="21437" x="7670800" y="4046538"/>
          <p14:tracePt t="21450" x="7848600" y="3894138"/>
          <p14:tracePt t="21452" x="8008938" y="3751263"/>
          <p14:tracePt t="21465" x="8094663" y="3700463"/>
          <p14:tracePt t="21468" x="8212138" y="3581400"/>
          <p14:tracePt t="21482" x="8339138" y="3471863"/>
          <p14:tracePt t="21484" x="8458200" y="3370263"/>
          <p14:tracePt t="21495" x="8567738" y="3276600"/>
          <p14:tracePt t="21666" x="8585200" y="3276600"/>
          <p14:tracePt t="21675" x="8636000" y="3259138"/>
          <p14:tracePt t="21685" x="8737600" y="3208338"/>
          <p14:tracePt t="21699" x="8897938" y="3090863"/>
          <p14:tracePt t="21702" x="9118600" y="2963863"/>
          <p14:tracePt t="21715" x="9380538" y="2794000"/>
          <p14:tracePt t="21718" x="9525000" y="2684463"/>
          <p14:tracePt t="21731" x="9786938" y="2514600"/>
          <p14:tracePt t="21734" x="10007600" y="2319338"/>
          <p14:tracePt t="21743" x="10202863" y="2151063"/>
          <p14:tracePt t="21755" x="10287000" y="2074863"/>
          <p14:tracePt t="21758" x="10431463" y="1938338"/>
          <p14:tracePt t="21771" x="10464800" y="1887538"/>
          <p14:tracePt t="21773" x="10533063" y="1795463"/>
          <p14:tracePt t="21787" x="10566400" y="1727200"/>
          <p14:tracePt t="21790" x="10609263" y="1693863"/>
          <p14:tracePt t="21803" x="10609263" y="1676400"/>
          <p14:tracePt t="21805" x="10609263" y="1643063"/>
          <p14:tracePt t="21818" x="10609263" y="1625600"/>
          <p14:tracePt t="21820" x="10609263" y="1608138"/>
          <p14:tracePt t="21833" x="10583863" y="1608138"/>
          <p14:tracePt t="21841" x="10533063" y="1592263"/>
          <p14:tracePt t="21851" x="10498138" y="1566863"/>
          <p14:tracePt t="21854" x="10447338" y="1549400"/>
          <p14:tracePt t="21869" x="10329863" y="1516063"/>
          <p14:tracePt t="21882" x="10236200" y="1481138"/>
          <p14:tracePt t="21891" x="10152063" y="1447800"/>
          <p14:tracePt t="21897" x="10050463" y="1430338"/>
          <p14:tracePt t="21909" x="9956800" y="1414463"/>
          <p14:tracePt t="21914" x="9855200" y="1414463"/>
          <p14:tracePt t="21917" x="9753600" y="1397000"/>
          <p14:tracePt t="21931" x="9644063" y="1397000"/>
          <p14:tracePt t="21934" x="9525000" y="1397000"/>
          <p14:tracePt t="21944" x="9398000" y="1397000"/>
          <p14:tracePt t="21956" x="9296400" y="1397000"/>
          <p14:tracePt t="21958" x="9194800" y="1397000"/>
          <p14:tracePt t="21970" x="9101138" y="1430338"/>
          <p14:tracePt t="21982" x="8966200" y="1481138"/>
          <p14:tracePt t="21985" x="8788400" y="1566863"/>
          <p14:tracePt t="21999" x="8669338" y="1643063"/>
          <p14:tracePt t="22002" x="8542338" y="1727200"/>
          <p14:tracePt t="22006" x="8491538" y="1760538"/>
          <p14:tracePt t="22018" x="8374063" y="1846263"/>
          <p14:tracePt t="22027" x="8247063" y="1938338"/>
          <p14:tracePt t="22038" x="8145463" y="2024063"/>
          <p14:tracePt t="22041" x="8043863" y="2090738"/>
          <p14:tracePt t="22054" x="7950200" y="2184400"/>
          <p14:tracePt t="22057" x="7848600" y="2268538"/>
          <p14:tracePt t="22071" x="7713663" y="2420938"/>
          <p14:tracePt t="22085" x="7620000" y="2497138"/>
          <p14:tracePt t="22088" x="7569200" y="2565400"/>
          <p14:tracePt t="22103" x="7467600" y="2700338"/>
          <p14:tracePt t="22116" x="7416800" y="2794000"/>
          <p14:tracePt t="22120" x="7358063" y="2878138"/>
          <p14:tracePt t="22134" x="7323138" y="2963863"/>
          <p14:tracePt t="22137" x="7289800" y="3055938"/>
          <p14:tracePt t="22150" x="7239000" y="3157538"/>
          <p14:tracePt t="22153" x="7205663" y="3259138"/>
          <p14:tracePt t="22168" x="7137400" y="3436938"/>
          <p14:tracePt t="22171" x="7094538" y="3505200"/>
          <p14:tracePt t="22182" x="7043738" y="3649663"/>
          <p14:tracePt t="22185" x="7010400" y="3751263"/>
          <p14:tracePt t="22197" x="6959600" y="3878263"/>
          <p14:tracePt t="22207" x="6908800" y="3995738"/>
          <p14:tracePt t="22209" x="6815138" y="4208463"/>
          <p14:tracePt t="22223" x="6799263" y="4275138"/>
          <p14:tracePt t="22226" x="6748463" y="4411663"/>
          <p14:tracePt t="22240" x="6713538" y="4538663"/>
          <p14:tracePt t="22243" x="6662738" y="4656138"/>
          <p14:tracePt t="22257" x="6646863" y="4783138"/>
          <p14:tracePt t="22259" x="6611938" y="4902200"/>
          <p14:tracePt t="22273" x="6596063" y="5046663"/>
          <p14:tracePt t="22276" x="6578600" y="5164138"/>
          <p14:tracePt t="22290" x="6561138" y="5249863"/>
          <p14:tracePt t="22292" x="6561138" y="5359400"/>
          <p14:tracePt t="22305" x="6561138" y="5461000"/>
          <p14:tracePt t="22307" x="6561138" y="5562600"/>
          <p14:tracePt t="22317" x="6561138" y="5672138"/>
          <p14:tracePt t="22326" x="6561138" y="5757863"/>
          <p14:tracePt t="22337" x="6561138" y="5842000"/>
          <p14:tracePt t="22340" x="6561138" y="5884863"/>
          <p14:tracePt t="22350" x="6561138" y="5951538"/>
          <p14:tracePt t="22354" x="6578600" y="6037263"/>
          <p14:tracePt t="22367" x="6596063" y="6103938"/>
          <p14:tracePt t="22377" x="6629400" y="6164263"/>
          <p14:tracePt t="22381" x="6646863" y="6215063"/>
          <p14:tracePt t="22388" x="6680200" y="6265863"/>
          <p14:tracePt t="22402" x="6731000" y="6316663"/>
          <p14:tracePt t="22404" x="6781800" y="6350000"/>
          <p14:tracePt t="22417" x="6858000" y="6400800"/>
          <p14:tracePt t="22420" x="6926263" y="6459538"/>
          <p14:tracePt t="22432" x="7027863" y="6510338"/>
          <p14:tracePt t="22435" x="7119938" y="6561138"/>
          <p14:tracePt t="22449" x="7221538" y="6596063"/>
          <p14:tracePt t="22452" x="7416800" y="6662738"/>
          <p14:tracePt t="22466" x="7551738" y="6697663"/>
          <p14:tracePt t="22469" x="7620000" y="6697663"/>
          <p14:tracePt t="22482" x="7764463" y="6738938"/>
          <p14:tracePt t="22485" x="7993063" y="6756400"/>
          <p14:tracePt t="22498" x="8161338" y="6773863"/>
          <p14:tracePt t="22501" x="8323263" y="6773863"/>
          <p14:tracePt t="22511" x="8491538" y="6773863"/>
          <p14:tracePt t="22522" x="8669338" y="6773863"/>
          <p14:tracePt t="22525" x="8864600" y="6773863"/>
          <p14:tracePt t="22537" x="9067800" y="6773863"/>
          <p14:tracePt t="22540" x="9278938" y="6773863"/>
          <p14:tracePt t="22553" x="9380538" y="6773863"/>
          <p14:tracePt t="22556" x="9558338" y="6773863"/>
          <p14:tracePt t="22568" x="9736138" y="6756400"/>
          <p14:tracePt t="22572" x="9872663" y="6756400"/>
          <p14:tracePt t="22584" x="9990138" y="6756400"/>
          <p14:tracePt t="22592" x="10050463" y="6756400"/>
          <p14:tracePt t="22603" x="10117138" y="6756400"/>
          <p14:tracePt t="22606" x="10185400" y="6756400"/>
          <p14:tracePt t="22619" x="10236200" y="6756400"/>
          <p14:tracePt t="22621" x="10253663" y="6756400"/>
          <p14:tracePt t="22634" x="10287000" y="6756400"/>
          <p14:tracePt t="22862" x="10363200" y="6756400"/>
          <p14:tracePt t="22871" x="10464800" y="6723063"/>
          <p14:tracePt t="22883" x="10625138" y="6662738"/>
          <p14:tracePt t="22891" x="10795000" y="6596063"/>
          <p14:tracePt t="22901" x="11006138" y="6545263"/>
          <p14:tracePt t="22904" x="11201400" y="6477000"/>
          <p14:tracePt t="22917" x="11455400" y="6367463"/>
          <p14:tracePt t="22927" x="11582400" y="6281738"/>
          <p14:tracePt t="22938" x="11701463" y="6230938"/>
          <p14:tracePt t="22949" x="11811000" y="6164263"/>
          <p14:tracePt t="22952" x="11912600" y="6070600"/>
          <p14:tracePt t="22966" x="11980863" y="6019800"/>
          <p14:tracePt t="22969" x="12031663" y="5951538"/>
          <p14:tracePt t="22982" x="12090400" y="5884863"/>
          <p14:tracePt t="22985" x="12141200" y="5824538"/>
          <p14:tracePt t="22998" x="12174538" y="5773738"/>
          <p14:tracePt t="23242" x="12014200" y="2268538"/>
          <p14:tracePt t="23251" x="11912600" y="2217738"/>
          <p14:tracePt t="23261" x="11717338" y="2108200"/>
          <p14:tracePt t="23272" x="11564938" y="2074863"/>
          <p14:tracePt t="23275" x="11404600" y="2039938"/>
          <p14:tracePt t="23287" x="11252200" y="2024063"/>
          <p14:tracePt t="23299" x="11158538" y="2024063"/>
          <p14:tracePt t="23301" x="10879138" y="2006600"/>
          <p14:tracePt t="23310" x="10795000" y="2006600"/>
          <p14:tracePt t="23322" x="10660063" y="2006600"/>
          <p14:tracePt t="23324" x="10515600" y="2006600"/>
          <p14:tracePt t="23337" x="10396538" y="2006600"/>
          <p14:tracePt t="23340" x="10363200" y="2006600"/>
          <p14:tracePt t="23354" x="10287000" y="2006600"/>
          <p14:tracePt t="23356" x="10236200" y="2039938"/>
          <p14:tracePt t="23368" x="10134600" y="2074863"/>
          <p14:tracePt t="23684" x="10117138" y="2074863"/>
          <p14:tracePt t="23696" x="10083800" y="2039938"/>
          <p14:tracePt t="23706" x="10033000" y="2006600"/>
          <p14:tracePt t="23717" x="9974263" y="1989138"/>
          <p14:tracePt t="23720" x="9906000" y="1973263"/>
          <p14:tracePt t="23734" x="9786938" y="1922463"/>
          <p14:tracePt t="23737" x="9644063" y="1871663"/>
          <p14:tracePt t="23750" x="9575800" y="1846263"/>
          <p14:tracePt t="23752" x="9329738" y="1795463"/>
          <p14:tracePt t="23766" x="9177338" y="1778000"/>
          <p14:tracePt t="23769" x="8999538" y="1778000"/>
          <p14:tracePt t="23782" x="8915400" y="1778000"/>
          <p14:tracePt t="23785" x="8755063" y="1778000"/>
          <p14:tracePt t="23794" x="8636000" y="1778000"/>
          <p14:tracePt t="23801" x="8491538" y="1795463"/>
          <p14:tracePt t="23811" x="8374063" y="1846263"/>
          <p14:tracePt t="23823" x="8247063" y="1905000"/>
          <p14:tracePt t="23825" x="8128000" y="1955800"/>
          <p14:tracePt t="23838" x="8008938" y="2006600"/>
          <p14:tracePt t="23841" x="7916863" y="2074863"/>
          <p14:tracePt t="23854" x="7831138" y="2125663"/>
          <p14:tracePt t="23857" x="7747000" y="2217738"/>
          <p14:tracePt t="23870" x="7653338" y="2268538"/>
          <p14:tracePt t="23873" x="7586663" y="2354263"/>
          <p14:tracePt t="23886" x="7518400" y="2446338"/>
          <p14:tracePt t="23889" x="7467600" y="2514600"/>
          <p14:tracePt t="23902" x="7358063" y="2667000"/>
          <p14:tracePt t="23906" x="7289800" y="2794000"/>
          <p14:tracePt t="23919" x="7239000" y="2913063"/>
          <p14:tracePt t="23922" x="7188200" y="3073400"/>
          <p14:tracePt t="23934" x="7170738" y="3141663"/>
          <p14:tracePt t="23937" x="7119938" y="3302000"/>
          <p14:tracePt t="23951" x="7043738" y="3538538"/>
          <p14:tracePt t="23953" x="7043738" y="3632200"/>
          <p14:tracePt t="23967" x="7027863" y="3767138"/>
          <p14:tracePt t="23970" x="7010400" y="3929063"/>
          <p14:tracePt t="23984" x="7010400" y="4081463"/>
          <p14:tracePt t="23986" x="7010400" y="4325938"/>
          <p14:tracePt t="23999" x="7010400" y="4503738"/>
          <p14:tracePt t="24002" x="7010400" y="4656138"/>
          <p14:tracePt t="24015" x="7061200" y="4833938"/>
          <p14:tracePt t="24018" x="7094538" y="5011738"/>
          <p14:tracePt t="24032" x="7154863" y="5097463"/>
          <p14:tracePt t="24034" x="7205663" y="5249863"/>
          <p14:tracePt t="24048" x="7256463" y="5410200"/>
          <p14:tracePt t="24051" x="7307263" y="5529263"/>
          <p14:tracePt t="24065" x="7323138" y="5588000"/>
          <p14:tracePt t="24068" x="7373938" y="5672138"/>
          <p14:tracePt t="24082" x="7391400" y="5722938"/>
          <p14:tracePt t="24085" x="7434263" y="5791200"/>
          <p14:tracePt t="24098" x="7450138" y="5824538"/>
          <p14:tracePt t="24101" x="7467600" y="5867400"/>
          <p14:tracePt t="24111" x="7518400" y="5918200"/>
          <p14:tracePt t="24122" x="7551738" y="5951538"/>
          <p14:tracePt t="24125" x="7586663" y="5986463"/>
          <p14:tracePt t="24140" x="7653338" y="6037263"/>
          <p14:tracePt t="24143" x="7729538" y="6088063"/>
          <p14:tracePt t="24148" x="7797800" y="6138863"/>
          <p14:tracePt t="24160" x="7866063" y="6180138"/>
          <p14:tracePt t="24165" x="7899400" y="6197600"/>
          <p14:tracePt t="24175" x="7950200" y="6248400"/>
          <p14:tracePt t="24180" x="8008938" y="6265863"/>
          <p14:tracePt t="24192" x="8043863" y="6281738"/>
          <p14:tracePt t="24198" x="8059738" y="6299200"/>
          <p14:tracePt t="24209" x="8077200" y="6316663"/>
          <p14:tracePt t="24215" x="8094663" y="6316663"/>
          <p14:tracePt t="24225" x="8128000" y="6316663"/>
          <p14:tracePt t="24237" x="8145463" y="6332538"/>
          <p14:tracePt t="24244" x="8161338" y="6332538"/>
          <p14:tracePt t="24258" x="8212138" y="6332538"/>
          <p14:tracePt t="24271" x="8229600" y="6332538"/>
          <p14:tracePt t="24282" x="8247063" y="6332538"/>
          <p14:tracePt t="24293" x="8262938" y="6332538"/>
          <p14:tracePt t="24326" x="8288338" y="6332538"/>
          <p14:tracePt t="24880" x="8288338" y="6299200"/>
          <p14:tracePt t="24891" x="8288338" y="6248400"/>
          <p14:tracePt t="24903" x="8288338" y="6180138"/>
          <p14:tracePt t="24906" x="8305800" y="6088063"/>
          <p14:tracePt t="24919" x="8323263" y="6019800"/>
          <p14:tracePt t="24923" x="8339138" y="5935663"/>
          <p14:tracePt t="24933" x="8356600" y="5867400"/>
          <p14:tracePt t="24944" x="8374063" y="5773738"/>
          <p14:tracePt t="24947" x="8407400" y="5707063"/>
          <p14:tracePt t="24962" x="8424863" y="5605463"/>
          <p14:tracePt t="24972" x="8458200" y="5511800"/>
          <p14:tracePt t="24984" x="8475663" y="5494338"/>
          <p14:tracePt t="24987" x="8509000" y="5427663"/>
          <p14:tracePt t="25003" x="8542338" y="5359400"/>
          <p14:tracePt t="25009" x="8585200" y="5308600"/>
          <p14:tracePt t="25012" x="8618538" y="5232400"/>
          <p14:tracePt t="25026" x="8653463" y="5181600"/>
          <p14:tracePt t="25029" x="8686800" y="5113338"/>
          <p14:tracePt t="25042" x="8720138" y="5062538"/>
          <p14:tracePt t="25046" x="8755063" y="4986338"/>
          <p14:tracePt t="25059" x="8770938" y="4935538"/>
          <p14:tracePt t="25062" x="8805863" y="4868863"/>
          <p14:tracePt t="25076" x="8839200" y="4818063"/>
          <p14:tracePt t="25080" x="8882063" y="4767263"/>
          <p14:tracePt t="25083" x="8915400" y="4706938"/>
          <p14:tracePt t="25095" x="8932863" y="4640263"/>
          <p14:tracePt t="25103" x="8966200" y="4589463"/>
          <p14:tracePt t="25108" x="8999538" y="4521200"/>
          <p14:tracePt t="25121" x="9034463" y="4470400"/>
          <p14:tracePt t="25125" x="9067800" y="4394200"/>
          <p14:tracePt t="25137" x="9101138" y="4343400"/>
          <p14:tracePt t="25142" x="9136063" y="4275138"/>
          <p14:tracePt t="25153" x="9161463" y="4224338"/>
          <p14:tracePt t="25158" x="9194800" y="4173538"/>
          <p14:tracePt t="25169" x="9212263" y="4097338"/>
          <p14:tracePt t="25174" x="9245600" y="4046538"/>
          <p14:tracePt t="25186" x="9278938" y="3979863"/>
          <p14:tracePt t="25188" x="9296400" y="3894138"/>
          <p14:tracePt t="25201" x="9313863" y="3817938"/>
          <p14:tracePt t="25211" x="9347200" y="3716338"/>
          <p14:tracePt t="25214" x="9364663" y="3614738"/>
          <p14:tracePt t="25228" x="9380538" y="3487738"/>
          <p14:tracePt t="25231" x="9398000" y="3370263"/>
          <p14:tracePt t="25244" x="9440863" y="3259138"/>
          <p14:tracePt t="25247" x="9456738" y="3141663"/>
          <p14:tracePt t="25261" x="9474200" y="3022600"/>
          <p14:tracePt t="25264" x="9491663" y="2895600"/>
          <p14:tracePt t="25279" x="9507538" y="2684463"/>
          <p14:tracePt t="25291" x="9525000" y="2616200"/>
          <p14:tracePt t="25302" x="9525000" y="2582863"/>
          <p14:tracePt t="25309" x="9542463" y="2514600"/>
          <p14:tracePt t="25313" x="9542463" y="2463800"/>
          <p14:tracePt t="25327" x="9542463" y="2405063"/>
          <p14:tracePt t="25331" x="9542463" y="2370138"/>
          <p14:tracePt t="25334" x="9542463" y="2319338"/>
          <p14:tracePt t="25346" x="9542463" y="2286000"/>
          <p14:tracePt t="25354" x="9542463" y="2268538"/>
          <p14:tracePt t="25366" x="9542463" y="2235200"/>
          <p14:tracePt t="25369" x="9542463" y="2217738"/>
          <p14:tracePt t="25382" x="9542463" y="2201863"/>
          <p14:tracePt t="25387" x="9542463" y="2184400"/>
          <p14:tracePt t="25393" x="9525000" y="2166938"/>
          <p14:tracePt t="25402" x="9525000" y="2151063"/>
          <p14:tracePt t="25422" x="9525000" y="2125663"/>
          <p14:tracePt t="25503" x="9525000" y="2108200"/>
          <p14:tracePt t="25521" x="9525000" y="2090738"/>
          <p14:tracePt t="25538" x="9525000" y="2074863"/>
          <p14:tracePt t="25549" x="9542463" y="2057400"/>
          <p14:tracePt t="25571" x="9542463" y="2039938"/>
          <p14:tracePt t="27012" x="9558338" y="2039938"/>
          <p14:tracePt t="27022" x="9593263" y="2039938"/>
          <p14:tracePt t="27033" x="9626600" y="2039938"/>
          <p14:tracePt t="27045" x="9659938" y="2039938"/>
          <p14:tracePt t="27048" x="9736138" y="2039938"/>
          <p14:tracePt t="27056" x="9753600" y="2039938"/>
          <p14:tracePt t="27067" x="9804400" y="2039938"/>
          <p14:tracePt t="27071" x="9837738" y="2039938"/>
          <p14:tracePt t="27083" x="9872663" y="2057400"/>
          <p14:tracePt t="27086" x="9906000" y="2057400"/>
          <p14:tracePt t="27099" x="9939338" y="2074863"/>
          <p14:tracePt t="27102" x="9956800" y="2074863"/>
          <p14:tracePt t="27114" x="9974263" y="2090738"/>
          <p14:tracePt t="27123" x="9990138" y="2090738"/>
          <p14:tracePt t="27126" x="10033000" y="2090738"/>
          <p14:tracePt t="27138" x="10033000" y="2108200"/>
          <p14:tracePt t="27149" x="10050463" y="2108200"/>
          <p14:tracePt t="27152" x="10066338" y="2108200"/>
          <p14:tracePt t="27162" x="10083800" y="2108200"/>
          <p14:tracePt t="27173" x="10101263" y="2108200"/>
          <p14:tracePt t="27194" x="10117138" y="2108200"/>
          <p14:tracePt t="27303" x="10101263" y="2108200"/>
          <p14:tracePt t="27314" x="10083800" y="2108200"/>
          <p14:tracePt t="27323" x="10066338" y="2108200"/>
          <p14:tracePt t="27331" x="10033000" y="2125663"/>
          <p14:tracePt t="27341" x="9990138" y="2151063"/>
          <p14:tracePt t="27345" x="9956800" y="2184400"/>
          <p14:tracePt t="27360" x="9888538" y="2201863"/>
          <p14:tracePt t="27363" x="9821863" y="2235200"/>
          <p14:tracePt t="27375" x="9753600" y="2268538"/>
          <p14:tracePt t="27377" x="9677400" y="2319338"/>
          <p14:tracePt t="27391" x="9609138" y="2336800"/>
          <p14:tracePt t="27394" x="9575800" y="2354263"/>
          <p14:tracePt t="27409" x="9507538" y="2387600"/>
          <p14:tracePt t="27413" x="9456738" y="2405063"/>
          <p14:tracePt t="27425" x="9440863" y="2420938"/>
          <p14:tracePt t="27428" x="9398000" y="2420938"/>
          <p14:tracePt t="27440" x="9364663" y="2446338"/>
          <p14:tracePt t="27456" x="9347200" y="2446338"/>
          <p14:tracePt t="27474" x="9329738" y="2446338"/>
          <p14:tracePt t="27497" x="9329738" y="2420938"/>
          <p14:tracePt t="27570" x="9329738" y="2405063"/>
          <p14:tracePt t="27609" x="9347200" y="2405063"/>
          <p14:tracePt t="27973" x="9347200" y="2420938"/>
          <p14:tracePt t="27983" x="9347200" y="2463800"/>
          <p14:tracePt t="27991" x="9329738" y="2497138"/>
          <p14:tracePt t="28001" x="9313863" y="2532063"/>
          <p14:tracePt t="28012" x="9296400" y="2582863"/>
          <p14:tracePt t="28016" x="9278938" y="2616200"/>
          <p14:tracePt t="28029" x="9263063" y="2649538"/>
          <p14:tracePt t="28031" x="9245600" y="2684463"/>
          <p14:tracePt t="28046" x="9228138" y="2776538"/>
          <p14:tracePt t="28060" x="9212263" y="2794000"/>
          <p14:tracePt t="28063" x="9212263" y="2827338"/>
          <p14:tracePt t="28078" x="9194800" y="2862263"/>
          <p14:tracePt t="28081" x="9194800" y="2878138"/>
          <p14:tracePt t="28098" x="9194800" y="2895600"/>
          <p14:tracePt t="28110" x="9194800" y="2913063"/>
          <p14:tracePt t="28130" x="9194800" y="2928938"/>
          <p14:tracePt t="28162" x="9177338" y="2928938"/>
          <p14:tracePt t="28207" x="9177338" y="2946400"/>
          <p14:tracePt t="28272" x="9177338" y="2963863"/>
          <p14:tracePt t="28321" x="9177338" y="2979738"/>
          <p14:tracePt t="28356" x="9177338" y="3005138"/>
          <p14:tracePt t="28384" x="9177338" y="3022600"/>
          <p14:tracePt t="28434" x="9177338" y="3040063"/>
          <p14:tracePt t="28443" x="9161463" y="3040063"/>
          <p14:tracePt t="28473" x="9161463" y="3055938"/>
          <p14:tracePt t="28487" x="9161463" y="3073400"/>
          <p14:tracePt t="28506" x="9161463" y="3090863"/>
          <p14:tracePt t="28530" x="9161463" y="3106738"/>
          <p14:tracePt t="28542" x="9136063" y="3106738"/>
          <p14:tracePt t="38149" x="9136063" y="3124200"/>
          <p14:tracePt t="38161" x="9136063" y="3141663"/>
          <p14:tracePt t="38164" x="9136063" y="3157538"/>
          <p14:tracePt t="38177" x="9118600" y="3192463"/>
          <p14:tracePt t="38180" x="9118600" y="3208338"/>
          <p14:tracePt t="38192" x="9118600" y="3225800"/>
          <p14:tracePt t="38203" x="9101138" y="3243263"/>
          <p14:tracePt t="38206" x="9101138" y="3259138"/>
          <p14:tracePt t="38216" x="9101138" y="3302000"/>
          <p14:tracePt t="38228" x="9085263" y="3319463"/>
          <p14:tracePt t="38230" x="9085263" y="3335338"/>
          <p14:tracePt t="38242" x="9067800" y="3352800"/>
          <p14:tracePt t="38254" x="9067800" y="3386138"/>
          <p14:tracePt t="38257" x="9050338" y="3403600"/>
          <p14:tracePt t="38261" x="9034463" y="3421063"/>
          <p14:tracePt t="38273" x="9017000" y="3436938"/>
          <p14:tracePt t="38281" x="8999538" y="3454400"/>
          <p14:tracePt t="38293" x="8983663" y="3471863"/>
          <p14:tracePt t="38306" x="8948738" y="3487738"/>
          <p14:tracePt t="38631" x="8932863" y="3538538"/>
          <p14:tracePt t="38644" x="8897938" y="3614738"/>
          <p14:tracePt t="38654" x="8864600" y="3649663"/>
          <p14:tracePt t="38659" x="8821738" y="3700463"/>
          <p14:tracePt t="38671" x="8788400" y="3733800"/>
          <p14:tracePt t="38676" x="8737600" y="3784600"/>
          <p14:tracePt t="38688" x="8704263" y="3817938"/>
          <p14:tracePt t="38692" x="8567738" y="3979863"/>
          <p14:tracePt t="38703" x="8475663" y="4064000"/>
          <p14:tracePt t="38705" x="8374063" y="4173538"/>
          <p14:tracePt t="38717" x="8323263" y="4224338"/>
          <p14:tracePt t="38728" x="8212138" y="4325938"/>
          <p14:tracePt t="38731" x="8110538" y="4452938"/>
          <p14:tracePt t="38746" x="7993063" y="4554538"/>
          <p14:tracePt t="38749" x="7899400" y="4640263"/>
          <p14:tracePt t="38761" x="7797800" y="4732338"/>
          <p14:tracePt t="38764" x="7729538" y="4818063"/>
          <p14:tracePt t="38778" x="7688263" y="4851400"/>
          <p14:tracePt t="38781" x="7637463" y="4884738"/>
          <p14:tracePt t="38793" x="7586663" y="4935538"/>
          <p14:tracePt t="38796" x="7551738" y="4970463"/>
          <p14:tracePt t="38809" x="7518400" y="4986338"/>
          <p14:tracePt t="38812" x="7518400" y="5011738"/>
          <p14:tracePt t="38824" x="7500938" y="5029200"/>
          <p14:tracePt t="38834" x="7485063" y="5046663"/>
          <p14:tracePt t="38837" x="7485063" y="5062538"/>
          <p14:tracePt t="38850" x="7485063" y="5080000"/>
          <p14:tracePt t="38853" x="7467600" y="5097463"/>
          <p14:tracePt t="38867" x="7467600" y="5113338"/>
          <p14:tracePt t="38869" x="7467600" y="5130800"/>
          <p14:tracePt t="38888" x="7467600" y="5148263"/>
          <p14:tracePt t="38894" x="7467600" y="5164138"/>
          <p14:tracePt t="38906" x="7467600" y="5181600"/>
          <p14:tracePt t="38909" x="7467600" y="5199063"/>
          <p14:tracePt t="38927" x="7467600" y="5214938"/>
          <p14:tracePt t="38936" x="7500938" y="5214938"/>
          <p14:tracePt t="38938" x="7535863" y="5232400"/>
          <p14:tracePt t="38952" x="7586663" y="5232400"/>
          <p14:tracePt t="38956" x="7637463" y="5232400"/>
          <p14:tracePt t="38967" x="7688263" y="5232400"/>
          <p14:tracePt t="38978" x="7747000" y="5232400"/>
          <p14:tracePt t="38981" x="7780338" y="5214938"/>
          <p14:tracePt t="38994" x="7881938" y="5199063"/>
          <p14:tracePt t="39005" x="7916863" y="5181600"/>
          <p14:tracePt t="39018" x="7950200" y="5164138"/>
          <p14:tracePt t="39020" x="7993063" y="5164138"/>
          <p14:tracePt t="39032" x="8008938" y="5148263"/>
          <p14:tracePt t="39044" x="8026400" y="5130800"/>
          <p14:tracePt t="39047" x="8043863" y="5130800"/>
          <p14:tracePt t="39064" x="8043863" y="5113338"/>
          <p14:tracePt t="39076" x="8059738" y="5113338"/>
          <p14:tracePt t="39088" x="8077200" y="5113338"/>
          <p14:tracePt t="39110" x="8077200" y="5097463"/>
          <p14:tracePt t="39157" x="8077200" y="5080000"/>
          <p14:tracePt t="39177" x="8077200" y="5062538"/>
          <p14:tracePt t="39198" x="8077200" y="5029200"/>
          <p14:tracePt t="39211" x="8077200" y="5011738"/>
          <p14:tracePt t="39221" x="8077200" y="4970463"/>
          <p14:tracePt t="39226" x="8077200" y="4935538"/>
          <p14:tracePt t="39237" x="8077200" y="4902200"/>
          <p14:tracePt t="39244" x="8094663" y="4851400"/>
          <p14:tracePt t="39247" x="8094663" y="4818063"/>
          <p14:tracePt t="39261" x="8161338" y="4706938"/>
          <p14:tracePt t="39276" x="8178800" y="4656138"/>
          <p14:tracePt t="39279" x="8196263" y="4605338"/>
          <p14:tracePt t="39293" x="8229600" y="4554538"/>
          <p14:tracePt t="39296" x="8262938" y="4503738"/>
          <p14:tracePt t="39309" x="8288338" y="4452938"/>
          <p14:tracePt t="39313" x="8323263" y="4394200"/>
          <p14:tracePt t="39323" x="8339138" y="4376738"/>
          <p14:tracePt t="39335" x="8356600" y="4343400"/>
          <p14:tracePt t="39337" x="8374063" y="4310063"/>
          <p14:tracePt t="39351" x="8389938" y="4275138"/>
          <p14:tracePt t="39353" x="8407400" y="4259263"/>
          <p14:tracePt t="39369" x="8424863" y="4241800"/>
          <p14:tracePt t="39375" x="8424863" y="4224338"/>
          <p14:tracePt t="39394" x="8440738" y="4208463"/>
          <p14:tracePt t="39520" x="8424863" y="4208463"/>
          <p14:tracePt t="39537" x="8407400" y="4208463"/>
          <p14:tracePt t="39555" x="8389938" y="4208463"/>
          <p14:tracePt t="39570" x="8374063" y="4208463"/>
          <p14:tracePt t="39589" x="8356600" y="4208463"/>
          <p14:tracePt t="39610" x="8339138" y="4208463"/>
          <p14:tracePt t="39625" x="8323263" y="4208463"/>
          <p14:tracePt t="39654" x="8305800" y="4208463"/>
          <p14:tracePt t="39665" x="8288338" y="4208463"/>
          <p14:tracePt t="39676" x="8262938" y="4241800"/>
          <p14:tracePt t="39689" x="8247063" y="4241800"/>
          <p14:tracePt t="39692" x="8229600" y="4259263"/>
          <p14:tracePt t="39705" x="8212138" y="4275138"/>
          <p14:tracePt t="39708" x="8196263" y="4292600"/>
          <p14:tracePt t="39722" x="8178800" y="4310063"/>
          <p14:tracePt t="39725" x="8161338" y="4325938"/>
          <p14:tracePt t="39739" x="8145463" y="4343400"/>
          <p14:tracePt t="39759" x="8128000" y="4360863"/>
          <p14:tracePt t="39777" x="8110538" y="4360863"/>
          <p14:tracePt t="39782" x="8110538" y="4376738"/>
          <p14:tracePt t="40335" x="8110538" y="4411663"/>
          <p14:tracePt t="40347" x="8094663" y="4452938"/>
          <p14:tracePt t="40357" x="8094663" y="4470400"/>
          <p14:tracePt t="40360" x="8077200" y="4503738"/>
          <p14:tracePt t="40372" x="8077200" y="4554538"/>
          <p14:tracePt t="40382" x="8059738" y="4589463"/>
          <p14:tracePt t="40385" x="8043863" y="4640263"/>
          <p14:tracePt t="40391" x="8026400" y="4706938"/>
          <p14:tracePt t="40407" x="8008938" y="4767263"/>
          <p14:tracePt t="40412" x="7993063" y="4833938"/>
          <p14:tracePt t="40425" x="7993063" y="4868863"/>
          <p14:tracePt t="40430" x="7967663" y="4953000"/>
          <p14:tracePt t="40434" x="7950200" y="4986338"/>
          <p14:tracePt t="40449" x="7950200" y="5080000"/>
          <p14:tracePt t="40460" x="7932738" y="5097463"/>
          <p14:tracePt t="40472" x="7932738" y="5130800"/>
          <p14:tracePt t="40475" x="7932738" y="5148263"/>
          <p14:tracePt t="40489" x="7932738" y="5164138"/>
          <p14:tracePt t="40492" x="7932738" y="5181600"/>
          <p14:tracePt t="40524" x="7916863" y="5181600"/>
          <p14:tracePt t="40989" x="7950200" y="5148263"/>
          <p14:tracePt t="40999" x="8008938" y="5097463"/>
          <p14:tracePt t="41008" x="8043863" y="5046663"/>
          <p14:tracePt t="41021" x="8094663" y="4986338"/>
          <p14:tracePt t="41023" x="8145463" y="4919663"/>
          <p14:tracePt t="41037" x="8212138" y="4851400"/>
          <p14:tracePt t="41039" x="8262938" y="4767263"/>
          <p14:tracePt t="41054" x="8407400" y="4521200"/>
          <p14:tracePt t="41068" x="8475663" y="4394200"/>
          <p14:tracePt t="41071" x="8526463" y="4259263"/>
          <p14:tracePt t="41085" x="8618538" y="4097338"/>
          <p14:tracePt t="41088" x="8686800" y="3962400"/>
          <p14:tracePt t="41102" x="8755063" y="3802063"/>
          <p14:tracePt t="41105" x="8788400" y="3733800"/>
          <p14:tracePt t="41118" x="8805863" y="3665538"/>
          <p14:tracePt t="41121" x="8864600" y="3556000"/>
          <p14:tracePt t="41135" x="8882063" y="3487738"/>
          <p14:tracePt t="41138" x="8897938" y="3436938"/>
          <p14:tracePt t="41151" x="8915400" y="3386138"/>
          <p14:tracePt t="41154" x="8915400" y="3352800"/>
          <p14:tracePt t="41163" x="8932863" y="3335338"/>
          <p14:tracePt t="41175" x="8932863" y="3319463"/>
          <p14:tracePt t="41178" x="8932863" y="3302000"/>
          <p14:tracePt t="41190" x="8932863" y="3276600"/>
          <p14:tracePt t="41205" x="8915400" y="3259138"/>
          <p14:tracePt t="41208" x="8897938" y="3243263"/>
          <p14:tracePt t="41219" x="8882063" y="3225800"/>
          <p14:tracePt t="41229" x="8864600" y="3208338"/>
          <p14:tracePt t="41234" x="8839200" y="3192463"/>
          <p14:tracePt t="41244" x="8805863" y="3175000"/>
          <p14:tracePt t="41257" x="8788400" y="3157538"/>
          <p14:tracePt t="41259" x="8755063" y="3157538"/>
          <p14:tracePt t="41271" x="8720138" y="3157538"/>
          <p14:tracePt t="41281" x="8669338" y="3157538"/>
          <p14:tracePt t="41284" x="8636000" y="3157538"/>
          <p14:tracePt t="41294" x="8585200" y="3157538"/>
          <p14:tracePt t="41305" x="8509000" y="3175000"/>
          <p14:tracePt t="41308" x="8458200" y="3192463"/>
          <p14:tracePt t="41321" x="8389938" y="3225800"/>
          <p14:tracePt t="41324" x="8323263" y="3259138"/>
          <p14:tracePt t="41338" x="8288338" y="3259138"/>
          <p14:tracePt t="41340" x="8196263" y="3319463"/>
          <p14:tracePt t="41352" x="8128000" y="3352800"/>
          <p14:tracePt t="41364" x="8077200" y="3386138"/>
          <p14:tracePt t="41369" x="8043863" y="3421063"/>
          <p14:tracePt t="41372" x="7993063" y="3471863"/>
          <p14:tracePt t="41385" x="7916863" y="3505200"/>
          <p14:tracePt t="41387" x="7866063" y="3581400"/>
          <p14:tracePt t="41394" x="7815263" y="3632200"/>
          <p14:tracePt t="41408" x="7747000" y="3700463"/>
          <p14:tracePt t="41410" x="7688263" y="3767138"/>
          <p14:tracePt t="41424" x="7620000" y="3835400"/>
          <p14:tracePt t="41427" x="7569200" y="3911600"/>
          <p14:tracePt t="41437" x="7518400" y="3995738"/>
          <p14:tracePt t="41451" x="7485063" y="4064000"/>
          <p14:tracePt t="41453" x="7434263" y="4157663"/>
          <p14:tracePt t="41465" x="7391400" y="4224338"/>
          <p14:tracePt t="41475" x="7358063" y="4310063"/>
          <p14:tracePt t="41478" x="7323138" y="4376738"/>
          <p14:tracePt t="41491" x="7323138" y="4411663"/>
          <p14:tracePt t="41494" x="7289800" y="4487863"/>
          <p14:tracePt t="41507" x="7272338" y="4538663"/>
          <p14:tracePt t="41510" x="7256463" y="4589463"/>
          <p14:tracePt t="41519" x="7239000" y="4656138"/>
          <p14:tracePt t="41533" x="7239000" y="4706938"/>
          <p14:tracePt t="41538" x="7221538" y="4767263"/>
          <p14:tracePt t="41540" x="7221538" y="4818063"/>
          <p14:tracePt t="41554" x="7221538" y="4851400"/>
          <p14:tracePt t="41557" x="7221538" y="4884738"/>
          <p14:tracePt t="41570" x="7221538" y="4935538"/>
          <p14:tracePt t="41573" x="7221538" y="4986338"/>
          <p14:tracePt t="41585" x="7221538" y="5029200"/>
          <p14:tracePt t="41588" x="7221538" y="5080000"/>
          <p14:tracePt t="41601" x="7221538" y="5130800"/>
          <p14:tracePt t="41604" x="7221538" y="5164138"/>
          <p14:tracePt t="41613" x="7221538" y="5199063"/>
          <p14:tracePt t="41624" x="7221538" y="5232400"/>
          <p14:tracePt t="41635" x="7221538" y="5265738"/>
          <p14:tracePt t="41639" x="7221538" y="5308600"/>
          <p14:tracePt t="41651" x="7239000" y="5341938"/>
          <p14:tracePt t="41654" x="7239000" y="5376863"/>
          <p14:tracePt t="41664" x="7256463" y="5392738"/>
          <p14:tracePt t="41676" x="7272338" y="5427663"/>
          <p14:tracePt t="41678" x="7272338" y="5443538"/>
          <p14:tracePt t="41692" x="7307263" y="5461000"/>
          <p14:tracePt t="41694" x="7323138" y="5478463"/>
          <p14:tracePt t="41708" x="7340600" y="5511800"/>
          <p14:tracePt t="41711" x="7358063" y="5529263"/>
          <p14:tracePt t="41724" x="7391400" y="5545138"/>
          <p14:tracePt t="41727" x="7450138" y="5562600"/>
          <p14:tracePt t="41740" x="7467600" y="5588000"/>
          <p14:tracePt t="41744" x="7518400" y="5605463"/>
          <p14:tracePt t="41757" x="7535863" y="5621338"/>
          <p14:tracePt t="41759" x="7569200" y="5621338"/>
          <p14:tracePt t="41769" x="7620000" y="5638800"/>
          <p14:tracePt t="41783" x="7653338" y="5638800"/>
          <p14:tracePt t="41786" x="7713663" y="5656263"/>
          <p14:tracePt t="41789" x="7729538" y="5656263"/>
          <p14:tracePt t="41802" x="7780338" y="5656263"/>
          <p14:tracePt t="41809" x="7831138" y="5656263"/>
          <p14:tracePt t="41820" x="7881938" y="5656263"/>
          <p14:tracePt t="41823" x="7916863" y="5656263"/>
          <p14:tracePt t="41835" x="7993063" y="5656263"/>
          <p14:tracePt t="41838" x="8043863" y="5656263"/>
          <p14:tracePt t="41854" x="8094663" y="5656263"/>
          <p14:tracePt t="41856" x="8128000" y="5656263"/>
          <p14:tracePt t="41868" x="8178800" y="5656263"/>
          <p14:tracePt t="41871" x="8229600" y="5656263"/>
          <p14:tracePt t="41883" x="8262938" y="5638800"/>
          <p14:tracePt t="41893" x="8305800" y="5638800"/>
          <p14:tracePt t="41895" x="8339138" y="5621338"/>
          <p14:tracePt t="41909" x="8374063" y="5621338"/>
          <p14:tracePt t="41911" x="8407400" y="5621338"/>
          <p14:tracePt t="41923" x="8424863" y="5605463"/>
          <p14:tracePt t="41926" x="8458200" y="5605463"/>
          <p14:tracePt t="41939" x="8491538" y="5588000"/>
          <p14:tracePt t="41951" x="8526463" y="5562600"/>
          <p14:tracePt t="41954" x="8585200" y="5545138"/>
          <p14:tracePt t="41969" x="8618538" y="5511800"/>
          <p14:tracePt t="41973" x="8653463" y="5494338"/>
          <p14:tracePt t="41975" x="8704263" y="5461000"/>
          <p14:tracePt t="41987" x="8737600" y="5410200"/>
          <p14:tracePt t="41995" x="8770938" y="5376863"/>
          <p14:tracePt t="42007" x="8821738" y="5341938"/>
          <p14:tracePt t="42009" x="8864600" y="5291138"/>
          <p14:tracePt t="42019" x="8882063" y="5232400"/>
          <p14:tracePt t="42034" x="8915400" y="5164138"/>
          <p14:tracePt t="42038" x="8948738" y="5113338"/>
          <p14:tracePt t="42040" x="8966200" y="5029200"/>
          <p14:tracePt t="42054" x="8983663" y="4935538"/>
          <p14:tracePt t="42056" x="8999538" y="4833938"/>
          <p14:tracePt t="42070" x="9017000" y="4732338"/>
          <p14:tracePt t="42073" x="9034463" y="4605338"/>
          <p14:tracePt t="42086" x="9034463" y="4470400"/>
          <p14:tracePt t="42088" x="9034463" y="4325938"/>
          <p14:tracePt t="42102" x="9034463" y="4191000"/>
          <p14:tracePt t="42105" x="9034463" y="4046538"/>
          <p14:tracePt t="42117" x="9034463" y="3911600"/>
          <p14:tracePt t="42125" x="8999538" y="3784600"/>
          <p14:tracePt t="42136" x="8948738" y="3649663"/>
          <p14:tracePt t="42139" x="8864600" y="3436938"/>
          <p14:tracePt t="42152" x="8805863" y="3370263"/>
          <p14:tracePt t="42154" x="8720138" y="3259138"/>
          <p14:tracePt t="42170" x="8653463" y="3141663"/>
          <p14:tracePt t="42173" x="8567738" y="3055938"/>
          <p14:tracePt t="42185" x="8458200" y="2979738"/>
          <p14:tracePt t="42188" x="8389938" y="2928938"/>
          <p14:tracePt t="42193" x="8323263" y="2878138"/>
          <p14:tracePt t="42207" x="8247063" y="2862263"/>
          <p14:tracePt t="42220" x="8178800" y="2844800"/>
          <p14:tracePt t="42224" x="8110538" y="2844800"/>
          <p14:tracePt t="42227" x="8026400" y="2844800"/>
          <p14:tracePt t="42242" x="7881938" y="2862263"/>
          <p14:tracePt t="42257" x="7831138" y="2895600"/>
          <p14:tracePt t="42260" x="7764463" y="2928938"/>
          <p14:tracePt t="42273" x="7729538" y="2979738"/>
          <p14:tracePt t="42277" x="7653338" y="3040063"/>
          <p14:tracePt t="42292" x="7620000" y="3090863"/>
          <p14:tracePt t="42296" x="7569200" y="3141663"/>
          <p14:tracePt t="42302" x="7535863" y="3192463"/>
          <p14:tracePt t="42314" x="7500938" y="3243263"/>
          <p14:tracePt t="42318" x="7467600" y="3302000"/>
          <p14:tracePt t="42330" x="7434263" y="3352800"/>
          <p14:tracePt t="42337" x="7391400" y="3403600"/>
          <p14:tracePt t="42340" x="7358063" y="3436938"/>
          <p14:tracePt t="42354" x="7340600" y="3505200"/>
          <p14:tracePt t="42356" x="7323138" y="3522663"/>
          <p14:tracePt t="42370" x="7289800" y="3614738"/>
          <p14:tracePt t="42726" x="7307263" y="3614738"/>
          <p14:tracePt t="42736" x="7373938" y="3614738"/>
          <p14:tracePt t="42744" x="7485063" y="3614738"/>
          <p14:tracePt t="42757" x="7569200" y="3614738"/>
          <p14:tracePt t="42762" x="7688263" y="3614738"/>
          <p14:tracePt t="42772" x="7831138" y="3614738"/>
          <p14:tracePt t="42777" x="8077200" y="3614738"/>
          <p14:tracePt t="42788" x="8374063" y="3614738"/>
          <p14:tracePt t="42791" x="8686800" y="3614738"/>
          <p14:tracePt t="42804" x="8999538" y="3614738"/>
          <p14:tracePt t="42807" x="9296400" y="3614738"/>
          <p14:tracePt t="42819" x="9575800" y="3614738"/>
          <p14:tracePt t="42829" x="9837738" y="3649663"/>
          <p14:tracePt t="42833" x="10083800" y="3683000"/>
          <p14:tracePt t="42846" x="10185400" y="3683000"/>
          <p14:tracePt t="42850" x="10380663" y="3700463"/>
          <p14:tracePt t="42862" x="10533063" y="3716338"/>
          <p14:tracePt t="42865" x="10566400" y="3716338"/>
          <p14:tracePt t="43089" x="10583863" y="3716338"/>
          <p14:tracePt t="43098" x="10625138" y="3751263"/>
          <p14:tracePt t="43107" x="10642600" y="3767138"/>
          <p14:tracePt t="43118" x="10675938" y="3784600"/>
          <p14:tracePt t="43127" x="10710863" y="3802063"/>
          <p14:tracePt t="43130" x="10726738" y="3835400"/>
          <p14:tracePt t="43144" x="10761663" y="3852863"/>
          <p14:tracePt t="43146" x="10777538" y="3894138"/>
          <p14:tracePt t="43160" x="10812463" y="3911600"/>
          <p14:tracePt t="43162" x="10828338" y="3944938"/>
          <p14:tracePt t="43175" x="10845800" y="3962400"/>
          <p14:tracePt t="43183" x="10863263" y="3979863"/>
          <p14:tracePt t="43186" x="10879138" y="3995738"/>
          <p14:tracePt t="43198" x="10904538" y="4013200"/>
          <p14:tracePt t="43209" x="10904538" y="4030663"/>
          <p14:tracePt t="43212" x="10922000" y="4046538"/>
          <p14:tracePt t="43246" x="10939463" y="4064000"/>
          <p14:tracePt t="43270" x="10939463" y="4081463"/>
          <p14:tracePt t="43282" x="10939463" y="4097338"/>
          <p14:tracePt t="43284" x="10939463" y="4132263"/>
          <p14:tracePt t="43295" x="10939463" y="4173538"/>
          <p14:tracePt t="43303" x="10939463" y="4208463"/>
          <p14:tracePt t="43313" x="10939463" y="4259263"/>
          <p14:tracePt t="43322" x="10939463" y="4292600"/>
          <p14:tracePt t="43326" x="10939463" y="4343400"/>
          <p14:tracePt t="43335" x="10939463" y="4394200"/>
          <p14:tracePt t="43343" x="10939463" y="4437063"/>
          <p14:tracePt t="43353" x="10939463" y="4487863"/>
          <p14:tracePt t="43357" x="10939463" y="4521200"/>
          <p14:tracePt t="43368" x="10922000" y="4538663"/>
          <p14:tracePt t="43376" x="10904538" y="4572000"/>
          <p14:tracePt t="43384" x="10904538" y="4605338"/>
          <p14:tracePt t="43394" x="10904538" y="4622800"/>
          <p14:tracePt t="43397" x="10879138" y="4640263"/>
          <p14:tracePt t="43409" x="10879138" y="4656138"/>
          <p14:tracePt t="43426" x="10863263" y="4673600"/>
          <p14:tracePt t="43429" x="10863263" y="4691063"/>
          <p14:tracePt t="43444" x="10863263" y="4706938"/>
          <p14:tracePt t="43466" x="10845800" y="4732338"/>
          <p14:tracePt t="44720" x="10828338" y="4732338"/>
          <p14:tracePt t="44730" x="10795000" y="4732338"/>
          <p14:tracePt t="44741" x="10744200" y="4706938"/>
          <p14:tracePt t="44751" x="10675938" y="4691063"/>
          <p14:tracePt t="44756" x="10625138" y="4691063"/>
          <p14:tracePt t="44768" x="10533063" y="4656138"/>
          <p14:tracePt t="44773" x="10431463" y="4640263"/>
          <p14:tracePt t="44785" x="10253663" y="4622800"/>
          <p14:tracePt t="44789" x="10134600" y="4589463"/>
          <p14:tracePt t="44801" x="10033000" y="4589463"/>
          <p14:tracePt t="44806" x="9804400" y="4589463"/>
          <p14:tracePt t="44810" x="9609138" y="4589463"/>
          <p14:tracePt t="44823" x="9440863" y="4589463"/>
          <p14:tracePt t="44826" x="9245600" y="4589463"/>
          <p14:tracePt t="44836" x="9136063" y="4589463"/>
          <p14:tracePt t="44842" x="8839200" y="4589463"/>
          <p14:tracePt t="44852" x="8669338" y="4605338"/>
          <p14:tracePt t="44868" x="8458200" y="4640263"/>
          <p14:tracePt t="44875" x="8288338" y="4691063"/>
          <p14:tracePt t="44878" x="8196263" y="4706938"/>
          <p14:tracePt t="44890" x="8043863" y="4767263"/>
          <p14:tracePt t="44892" x="7881938" y="4818063"/>
          <p14:tracePt t="44906" x="7729538" y="4851400"/>
          <p14:tracePt t="44909" x="7586663" y="4902200"/>
          <p14:tracePt t="44922" x="7467600" y="4935538"/>
          <p14:tracePt t="44925" x="7358063" y="4970463"/>
          <p14:tracePt t="44940" x="7307263" y="4986338"/>
          <p14:tracePt t="44945" x="7239000" y="5011738"/>
          <p14:tracePt t="44948" x="7188200" y="5029200"/>
          <p14:tracePt t="44972" x="7078663" y="5062538"/>
          <p14:tracePt t="44975" x="7061200" y="5062538"/>
          <p14:tracePt t="44977" x="7043738" y="5080000"/>
          <p14:tracePt t="45011" x="7027863" y="5080000"/>
          <p14:tracePt t="45013" x="7010400" y="5097463"/>
          <p14:tracePt t="45301" x="7027863" y="5097463"/>
          <p14:tracePt t="45334" x="7027863" y="5080000"/>
          <p14:tracePt t="45386" x="7043738" y="5080000"/>
          <p14:tracePt t="45408" x="7043738" y="5062538"/>
          <p14:tracePt t="45418" x="7061200" y="5062538"/>
          <p14:tracePt t="45433" x="7078663" y="5062538"/>
          <p14:tracePt t="45442" x="7119938" y="5046663"/>
          <p14:tracePt t="45455" x="7154863" y="5046663"/>
          <p14:tracePt t="45458" x="7205663" y="5029200"/>
          <p14:tracePt t="45472" x="7307263" y="4986338"/>
          <p14:tracePt t="45475" x="7434263" y="4970463"/>
          <p14:tracePt t="45488" x="7551738" y="4953000"/>
          <p14:tracePt t="45491" x="7713663" y="4935538"/>
          <p14:tracePt t="45506" x="7899400" y="4935538"/>
          <p14:tracePt t="45508" x="8128000" y="4902200"/>
          <p14:tracePt t="45513" x="8389938" y="4884738"/>
          <p14:tracePt t="45526" x="8669338" y="4884738"/>
          <p14:tracePt t="45530" x="8932863" y="4851400"/>
          <p14:tracePt t="45540" x="9212263" y="4833938"/>
          <p14:tracePt t="45548" x="9491663" y="4833938"/>
          <p14:tracePt t="45554" x="9771063" y="4800600"/>
          <p14:tracePt t="45566" x="10007600" y="4783138"/>
          <p14:tracePt t="45569" x="10134600" y="4783138"/>
          <p14:tracePt t="45583" x="10329863" y="4767263"/>
          <p14:tracePt t="45586" x="10482263" y="4767263"/>
          <p14:tracePt t="45599" x="10642600" y="4749800"/>
          <p14:tracePt t="45609" x="10693400" y="4749800"/>
          <p14:tracePt t="45613" x="10777538" y="4732338"/>
          <p14:tracePt t="45617" x="10845800" y="4732338"/>
          <p14:tracePt t="45631" x="10904538" y="4706938"/>
          <p14:tracePt t="45640" x="10939463" y="4706938"/>
          <p14:tracePt t="45643" x="10955338" y="4706938"/>
          <p14:tracePt t="45655" x="10972800" y="4706938"/>
          <p14:tracePt t="45669" x="10990263" y="4706938"/>
          <p14:tracePt t="45706" x="11006138" y="4706938"/>
          <p14:tracePt t="45716" x="11006138" y="4691063"/>
          <p14:tracePt t="45724" x="11023600" y="4691063"/>
          <p14:tracePt t="45750" x="11041063" y="4691063"/>
          <p14:tracePt t="45767" x="11041063" y="4673600"/>
          <p14:tracePt t="45781" x="11056938" y="4673600"/>
          <p14:tracePt t="47231" x="11041063" y="4691063"/>
          <p14:tracePt t="47243" x="11006138" y="4749800"/>
          <p14:tracePt t="47251" x="10955338" y="4818063"/>
          <p14:tracePt t="47263" x="10922000" y="4868863"/>
          <p14:tracePt t="47267" x="10795000" y="5062538"/>
          <p14:tracePt t="47278" x="10693400" y="5181600"/>
          <p14:tracePt t="47283" x="10625138" y="5308600"/>
          <p14:tracePt t="47292" x="10548938" y="5376863"/>
          <p14:tracePt t="47303" x="10482263" y="5478463"/>
          <p14:tracePt t="47306" x="10396538" y="5588000"/>
          <p14:tracePt t="47319" x="10236200" y="5791200"/>
          <p14:tracePt t="47330" x="10167938" y="5900738"/>
          <p14:tracePt t="47340" x="10101263" y="5986463"/>
          <p14:tracePt t="47352" x="10007600" y="6070600"/>
          <p14:tracePt t="47356" x="9939338" y="6138863"/>
          <p14:tracePt t="47368" x="9888538" y="6197600"/>
          <p14:tracePt t="47371" x="9855200" y="6215063"/>
          <p14:tracePt t="47384" x="9821863" y="6248400"/>
          <p14:tracePt t="47386" x="9786938" y="6281738"/>
          <p14:tracePt t="47392" x="9753600" y="6316663"/>
          <p14:tracePt t="47404" x="9710738" y="6332538"/>
          <p14:tracePt t="47413" x="9694863" y="6332538"/>
          <p14:tracePt t="47425" x="9677400" y="6350000"/>
          <p14:tracePt t="47438" x="9659938" y="6367463"/>
          <p14:tracePt t="47448" x="9659938" y="6383338"/>
          <p14:tracePt t="47452" x="9644063" y="6383338"/>
          <p14:tracePt t="47476" x="9644063" y="6400800"/>
          <p14:tracePt t="47493" x="9626600" y="6400800"/>
          <p14:tracePt t="47511" x="9626600" y="6418263"/>
          <p14:tracePt t="47526" x="9626600" y="6443663"/>
          <p14:tracePt t="47535" x="9609138" y="6443663"/>
          <p14:tracePt t="47553" x="9609138" y="6459538"/>
          <p14:tracePt t="47583" x="9609138" y="6477000"/>
          <p14:tracePt t="47610" x="9609138" y="6494463"/>
          <p14:tracePt t="47619" x="9609138" y="6510338"/>
          <p14:tracePt t="47628" x="9593263" y="6545263"/>
          <p14:tracePt t="47638" x="9593263" y="6561138"/>
          <p14:tracePt t="47646" x="9593263" y="6596063"/>
          <p14:tracePt t="47658" x="9593263" y="6629400"/>
          <p14:tracePt t="47660" x="9593263" y="6662738"/>
          <p14:tracePt t="47671" x="9593263" y="6680200"/>
          <p14:tracePt t="47675" x="9593263" y="6697663"/>
          <p14:tracePt t="47687" x="9593263" y="6723063"/>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10670" y="53787"/>
            <a:ext cx="10389870" cy="954107"/>
          </a:xfrm>
          <a:prstGeom prst="rect">
            <a:avLst/>
          </a:prstGeom>
          <a:noFill/>
        </p:spPr>
        <p:txBody>
          <a:bodyPr wrap="square" lIns="91440" tIns="45720" rIns="91440" bIns="45720" rtlCol="0" anchor="t">
            <a:spAutoFit/>
          </a:bodyPr>
          <a:lstStyle/>
          <a:p>
            <a:r>
              <a:rPr lang="en-US" sz="2800" b="1">
                <a:latin typeface="Segoe UI"/>
                <a:cs typeface="Segoe UI"/>
              </a:rPr>
              <a:t>A State-Machine Helps to Reinstruct ChatGPT </a:t>
            </a:r>
            <a:br>
              <a:rPr lang="en-US" sz="2800" b="1">
                <a:latin typeface="Segoe UI" panose="020B0502040204020203" pitchFamily="34" charset="0"/>
                <a:cs typeface="Segoe UI" panose="020B0502040204020203" pitchFamily="34" charset="0"/>
              </a:rPr>
            </a:br>
            <a:r>
              <a:rPr lang="en-US" sz="2800" b="1">
                <a:latin typeface="Segoe UI"/>
                <a:cs typeface="Segoe UI"/>
              </a:rPr>
              <a:t>for Specific Sections</a:t>
            </a:r>
            <a:endParaRPr lang="en-US" sz="1600">
              <a:latin typeface="Segoe UI"/>
              <a:cs typeface="Segoe UI"/>
            </a:endParaRPr>
          </a:p>
        </p:txBody>
      </p:sp>
      <p:grpSp>
        <p:nvGrpSpPr>
          <p:cNvPr id="39" name="Gruppieren 38">
            <a:extLst>
              <a:ext uri="{FF2B5EF4-FFF2-40B4-BE49-F238E27FC236}">
                <a16:creationId xmlns:a16="http://schemas.microsoft.com/office/drawing/2014/main" id="{43EB113B-0975-DFB6-0DAE-6B88BED6C12A}"/>
              </a:ext>
            </a:extLst>
          </p:cNvPr>
          <p:cNvGrpSpPr/>
          <p:nvPr/>
        </p:nvGrpSpPr>
        <p:grpSpPr>
          <a:xfrm>
            <a:off x="480684" y="1526520"/>
            <a:ext cx="3063941" cy="4668643"/>
            <a:chOff x="826741" y="1588714"/>
            <a:chExt cx="3063941" cy="4668643"/>
          </a:xfrm>
        </p:grpSpPr>
        <p:sp>
          <p:nvSpPr>
            <p:cNvPr id="14" name="Textfeld 13">
              <a:extLst>
                <a:ext uri="{FF2B5EF4-FFF2-40B4-BE49-F238E27FC236}">
                  <a16:creationId xmlns:a16="http://schemas.microsoft.com/office/drawing/2014/main" id="{46F41BB2-9557-8505-636D-F2A2ED9802EE}"/>
                </a:ext>
              </a:extLst>
            </p:cNvPr>
            <p:cNvSpPr txBox="1"/>
            <p:nvPr/>
          </p:nvSpPr>
          <p:spPr>
            <a:xfrm>
              <a:off x="982177" y="1728271"/>
              <a:ext cx="2768033" cy="369332"/>
            </a:xfrm>
            <a:prstGeom prst="rect">
              <a:avLst/>
            </a:prstGeom>
            <a:noFill/>
          </p:spPr>
          <p:txBody>
            <a:bodyPr wrap="square" rtlCol="0">
              <a:spAutoFit/>
            </a:bodyPr>
            <a:lstStyle/>
            <a:p>
              <a:r>
                <a:rPr lang="en-US" b="1">
                  <a:latin typeface="Segoe UI" panose="020B0502040204020203" pitchFamily="34" charset="0"/>
                  <a:cs typeface="Segoe UI" panose="020B0502040204020203" pitchFamily="34" charset="0"/>
                </a:rPr>
                <a:t>Introduce Section</a:t>
              </a:r>
            </a:p>
          </p:txBody>
        </p:sp>
        <p:grpSp>
          <p:nvGrpSpPr>
            <p:cNvPr id="35" name="Gruppieren 34">
              <a:extLst>
                <a:ext uri="{FF2B5EF4-FFF2-40B4-BE49-F238E27FC236}">
                  <a16:creationId xmlns:a16="http://schemas.microsoft.com/office/drawing/2014/main" id="{447E99E0-030B-E761-18F2-0ADCE46DDD39}"/>
                </a:ext>
              </a:extLst>
            </p:cNvPr>
            <p:cNvGrpSpPr/>
            <p:nvPr/>
          </p:nvGrpSpPr>
          <p:grpSpPr>
            <a:xfrm>
              <a:off x="826741" y="1588714"/>
              <a:ext cx="3063941" cy="4668643"/>
              <a:chOff x="826741" y="1588714"/>
              <a:chExt cx="3063941" cy="4668643"/>
            </a:xfrm>
          </p:grpSpPr>
          <p:sp>
            <p:nvSpPr>
              <p:cNvPr id="2" name="Abgerundetes Rechteck 1">
                <a:extLst>
                  <a:ext uri="{FF2B5EF4-FFF2-40B4-BE49-F238E27FC236}">
                    <a16:creationId xmlns:a16="http://schemas.microsoft.com/office/drawing/2014/main" id="{280403E3-32DB-A491-C68E-49EDFE9227D1}"/>
                  </a:ext>
                </a:extLst>
              </p:cNvPr>
              <p:cNvSpPr/>
              <p:nvPr/>
            </p:nvSpPr>
            <p:spPr>
              <a:xfrm>
                <a:off x="826741" y="1588714"/>
                <a:ext cx="3063941" cy="466864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cxnSp>
            <p:nvCxnSpPr>
              <p:cNvPr id="15" name="Gerade Verbindung 14">
                <a:extLst>
                  <a:ext uri="{FF2B5EF4-FFF2-40B4-BE49-F238E27FC236}">
                    <a16:creationId xmlns:a16="http://schemas.microsoft.com/office/drawing/2014/main" id="{E5B580C5-8A1A-C584-E9DC-6F25F15EB054}"/>
                  </a:ext>
                </a:extLst>
              </p:cNvPr>
              <p:cNvCxnSpPr>
                <a:cxnSpLocks/>
              </p:cNvCxnSpPr>
              <p:nvPr/>
            </p:nvCxnSpPr>
            <p:spPr>
              <a:xfrm flipV="1">
                <a:off x="1061960" y="2101229"/>
                <a:ext cx="2013518" cy="7738"/>
              </a:xfrm>
              <a:prstGeom prst="line">
                <a:avLst/>
              </a:prstGeom>
              <a:ln w="19050">
                <a:solidFill>
                  <a:srgbClr val="3B82F6"/>
                </a:solidFill>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3E114533-985C-B003-F27C-FF1ABBFC5B9B}"/>
                  </a:ext>
                </a:extLst>
              </p:cNvPr>
              <p:cNvSpPr txBox="1"/>
              <p:nvPr/>
            </p:nvSpPr>
            <p:spPr>
              <a:xfrm>
                <a:off x="967211" y="2267958"/>
                <a:ext cx="2782999" cy="2062103"/>
              </a:xfrm>
              <a:prstGeom prst="rect">
                <a:avLst/>
              </a:prstGeom>
              <a:noFill/>
            </p:spPr>
            <p:txBody>
              <a:bodyPr wrap="square" rtlCol="0">
                <a:spAutoFit/>
              </a:bodyPr>
              <a:lstStyle/>
              <a:p>
                <a:pPr>
                  <a:spcBef>
                    <a:spcPts val="600"/>
                  </a:spcBef>
                </a:pPr>
                <a:r>
                  <a:rPr lang="en-US" b="1">
                    <a:latin typeface="Segoe UI" panose="020B0502040204020203" pitchFamily="34" charset="0"/>
                    <a:cs typeface="Segoe UI" panose="020B0502040204020203" pitchFamily="34" charset="0"/>
                  </a:rPr>
                  <a:t>Provide</a:t>
                </a:r>
                <a:r>
                  <a:rPr lang="en-US">
                    <a:latin typeface="Segoe UI" panose="020B0502040204020203" pitchFamily="34" charset="0"/>
                    <a:cs typeface="Segoe UI" panose="020B0502040204020203" pitchFamily="34" charset="0"/>
                  </a:rPr>
                  <a:t> </a:t>
                </a:r>
                <a:r>
                  <a:rPr lang="en-US" b="1">
                    <a:latin typeface="Segoe UI" panose="020B0502040204020203" pitchFamily="34" charset="0"/>
                    <a:cs typeface="Segoe UI" panose="020B0502040204020203" pitchFamily="34" charset="0"/>
                  </a:rPr>
                  <a:t>Section Information </a:t>
                </a:r>
                <a:r>
                  <a:rPr lang="en-US">
                    <a:latin typeface="Segoe UI" panose="020B0502040204020203" pitchFamily="34" charset="0"/>
                    <a:cs typeface="Segoe UI" panose="020B0502040204020203" pitchFamily="34" charset="0"/>
                  </a:rPr>
                  <a:t>to Chatbot</a:t>
                </a:r>
              </a:p>
              <a:p>
                <a:pPr marL="285750" indent="-285750">
                  <a:spcBef>
                    <a:spcPts val="600"/>
                  </a:spcBef>
                  <a:buFont typeface="Arial" panose="020B0604020202020204" pitchFamily="34" charset="0"/>
                  <a:buChar char="•"/>
                </a:pPr>
                <a:r>
                  <a:rPr lang="en-US">
                    <a:latin typeface="Segoe UI" panose="020B0502040204020203" pitchFamily="34" charset="0"/>
                    <a:cs typeface="Segoe UI" panose="020B0502040204020203" pitchFamily="34" charset="0"/>
                  </a:rPr>
                  <a:t>Task</a:t>
                </a:r>
              </a:p>
              <a:p>
                <a:pPr marL="285750" indent="-285750">
                  <a:spcBef>
                    <a:spcPts val="600"/>
                  </a:spcBef>
                  <a:buFont typeface="Arial" panose="020B0604020202020204" pitchFamily="34" charset="0"/>
                  <a:buChar char="•"/>
                </a:pPr>
                <a:r>
                  <a:rPr lang="en-US">
                    <a:latin typeface="Segoe UI" panose="020B0502040204020203" pitchFamily="34" charset="0"/>
                    <a:cs typeface="Segoe UI" panose="020B0502040204020203" pitchFamily="34" charset="0"/>
                  </a:rPr>
                  <a:t>Reference Solution</a:t>
                </a:r>
              </a:p>
              <a:p>
                <a:pPr marL="285750" indent="-285750">
                  <a:spcBef>
                    <a:spcPts val="600"/>
                  </a:spcBef>
                  <a:buFont typeface="Arial" panose="020B0604020202020204" pitchFamily="34" charset="0"/>
                  <a:buChar char="•"/>
                </a:pPr>
                <a:r>
                  <a:rPr lang="en-US">
                    <a:latin typeface="Segoe UI" panose="020B0502040204020203" pitchFamily="34" charset="0"/>
                    <a:cs typeface="Segoe UI" panose="020B0502040204020203" pitchFamily="34" charset="0"/>
                  </a:rPr>
                  <a:t>Additional Information</a:t>
                </a:r>
              </a:p>
              <a:p>
                <a:pPr marL="285750" indent="-285750">
                  <a:spcBef>
                    <a:spcPts val="600"/>
                  </a:spcBef>
                  <a:buFont typeface="Arial" panose="020B0604020202020204" pitchFamily="34" charset="0"/>
                  <a:buChar char="•"/>
                </a:pPr>
                <a:r>
                  <a:rPr lang="en-US">
                    <a:latin typeface="Segoe UI" panose="020B0502040204020203" pitchFamily="34" charset="0"/>
                    <a:cs typeface="Segoe UI" panose="020B0502040204020203" pitchFamily="34" charset="0"/>
                  </a:rPr>
                  <a:t>Definition of Done</a:t>
                </a:r>
              </a:p>
            </p:txBody>
          </p:sp>
        </p:grpSp>
      </p:grpSp>
      <p:grpSp>
        <p:nvGrpSpPr>
          <p:cNvPr id="38" name="Gruppieren 37">
            <a:extLst>
              <a:ext uri="{FF2B5EF4-FFF2-40B4-BE49-F238E27FC236}">
                <a16:creationId xmlns:a16="http://schemas.microsoft.com/office/drawing/2014/main" id="{8700B6E2-1A7F-E779-BF61-90EA92FC2387}"/>
              </a:ext>
            </a:extLst>
          </p:cNvPr>
          <p:cNvGrpSpPr/>
          <p:nvPr/>
        </p:nvGrpSpPr>
        <p:grpSpPr>
          <a:xfrm>
            <a:off x="4110814" y="1203748"/>
            <a:ext cx="3970371" cy="5314187"/>
            <a:chOff x="4564029" y="1194174"/>
            <a:chExt cx="3970371" cy="5314187"/>
          </a:xfrm>
        </p:grpSpPr>
        <p:sp>
          <p:nvSpPr>
            <p:cNvPr id="21" name="Textfeld 20">
              <a:extLst>
                <a:ext uri="{FF2B5EF4-FFF2-40B4-BE49-F238E27FC236}">
                  <a16:creationId xmlns:a16="http://schemas.microsoft.com/office/drawing/2014/main" id="{99FCAAC7-E1BE-F911-04B4-0F89B98EA6EF}"/>
                </a:ext>
              </a:extLst>
            </p:cNvPr>
            <p:cNvSpPr txBox="1"/>
            <p:nvPr/>
          </p:nvSpPr>
          <p:spPr>
            <a:xfrm>
              <a:off x="4851119" y="1307792"/>
              <a:ext cx="3033102" cy="369332"/>
            </a:xfrm>
            <a:prstGeom prst="rect">
              <a:avLst/>
            </a:prstGeom>
            <a:noFill/>
          </p:spPr>
          <p:txBody>
            <a:bodyPr wrap="square" rtlCol="0">
              <a:spAutoFit/>
            </a:bodyPr>
            <a:lstStyle/>
            <a:p>
              <a:r>
                <a:rPr lang="en-US" b="1">
                  <a:latin typeface="Segoe UI" panose="020B0502040204020203" pitchFamily="34" charset="0"/>
                  <a:cs typeface="Segoe UI" panose="020B0502040204020203" pitchFamily="34" charset="0"/>
                </a:rPr>
                <a:t>Run Section</a:t>
              </a:r>
            </a:p>
          </p:txBody>
        </p:sp>
        <p:grpSp>
          <p:nvGrpSpPr>
            <p:cNvPr id="34" name="Gruppieren 33">
              <a:extLst>
                <a:ext uri="{FF2B5EF4-FFF2-40B4-BE49-F238E27FC236}">
                  <a16:creationId xmlns:a16="http://schemas.microsoft.com/office/drawing/2014/main" id="{5305C788-4FA5-246E-F7B8-50E3E2BB263A}"/>
                </a:ext>
              </a:extLst>
            </p:cNvPr>
            <p:cNvGrpSpPr/>
            <p:nvPr/>
          </p:nvGrpSpPr>
          <p:grpSpPr>
            <a:xfrm>
              <a:off x="4564029" y="1194174"/>
              <a:ext cx="3970371" cy="5314187"/>
              <a:chOff x="4564029" y="1194174"/>
              <a:chExt cx="3970371" cy="5314187"/>
            </a:xfrm>
          </p:grpSpPr>
          <p:sp>
            <p:nvSpPr>
              <p:cNvPr id="3" name="Abgerundetes Rechteck 2">
                <a:extLst>
                  <a:ext uri="{FF2B5EF4-FFF2-40B4-BE49-F238E27FC236}">
                    <a16:creationId xmlns:a16="http://schemas.microsoft.com/office/drawing/2014/main" id="{7ECDED3A-C14C-2BFC-7593-7BADA2CBA9AC}"/>
                  </a:ext>
                </a:extLst>
              </p:cNvPr>
              <p:cNvSpPr/>
              <p:nvPr/>
            </p:nvSpPr>
            <p:spPr>
              <a:xfrm>
                <a:off x="5163406" y="1897296"/>
                <a:ext cx="2707341" cy="627388"/>
              </a:xfrm>
              <a:prstGeom prst="roundRect">
                <a:avLst/>
              </a:prstGeom>
              <a:solidFill>
                <a:srgbClr val="3B8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Read Candidate Input</a:t>
                </a:r>
              </a:p>
            </p:txBody>
          </p:sp>
          <p:grpSp>
            <p:nvGrpSpPr>
              <p:cNvPr id="25" name="Gruppieren 24">
                <a:extLst>
                  <a:ext uri="{FF2B5EF4-FFF2-40B4-BE49-F238E27FC236}">
                    <a16:creationId xmlns:a16="http://schemas.microsoft.com/office/drawing/2014/main" id="{C18099AE-5E2B-0CD6-8A91-F87C1A447477}"/>
                  </a:ext>
                </a:extLst>
              </p:cNvPr>
              <p:cNvGrpSpPr/>
              <p:nvPr/>
            </p:nvGrpSpPr>
            <p:grpSpPr>
              <a:xfrm>
                <a:off x="5876071" y="3366773"/>
                <a:ext cx="1282010" cy="1260000"/>
                <a:chOff x="5876071" y="3366773"/>
                <a:chExt cx="1282010" cy="1260000"/>
              </a:xfrm>
            </p:grpSpPr>
            <p:sp>
              <p:nvSpPr>
                <p:cNvPr id="7" name="Rechteck 6">
                  <a:extLst>
                    <a:ext uri="{FF2B5EF4-FFF2-40B4-BE49-F238E27FC236}">
                      <a16:creationId xmlns:a16="http://schemas.microsoft.com/office/drawing/2014/main" id="{697BC527-F6B8-7984-233C-F0EC9CCB23F9}"/>
                    </a:ext>
                  </a:extLst>
                </p:cNvPr>
                <p:cNvSpPr>
                  <a:spLocks noChangeAspect="1"/>
                </p:cNvSpPr>
                <p:nvPr/>
              </p:nvSpPr>
              <p:spPr>
                <a:xfrm rot="2697010">
                  <a:off x="5887076" y="3366773"/>
                  <a:ext cx="1260000" cy="1260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0" name="Textfeld 9">
                  <a:extLst>
                    <a:ext uri="{FF2B5EF4-FFF2-40B4-BE49-F238E27FC236}">
                      <a16:creationId xmlns:a16="http://schemas.microsoft.com/office/drawing/2014/main" id="{9FF85D6B-A566-467D-585F-0D147DFCF320}"/>
                    </a:ext>
                  </a:extLst>
                </p:cNvPr>
                <p:cNvSpPr txBox="1"/>
                <p:nvPr/>
              </p:nvSpPr>
              <p:spPr>
                <a:xfrm>
                  <a:off x="5876071" y="3535108"/>
                  <a:ext cx="1282010" cy="923330"/>
                </a:xfrm>
                <a:prstGeom prst="rect">
                  <a:avLst/>
                </a:prstGeom>
                <a:noFill/>
              </p:spPr>
              <p:txBody>
                <a:bodyPr wrap="square" rtlCol="0">
                  <a:spAutoFit/>
                </a:bodyPr>
                <a:lstStyle/>
                <a:p>
                  <a:pPr algn="ctr"/>
                  <a:r>
                    <a:rPr lang="en-US" b="1">
                      <a:solidFill>
                        <a:schemeClr val="bg1"/>
                      </a:solidFill>
                      <a:latin typeface="Segoe UI" panose="020B0502040204020203" pitchFamily="34" charset="0"/>
                      <a:cs typeface="Segoe UI" panose="020B0502040204020203" pitchFamily="34" charset="0"/>
                    </a:rPr>
                    <a:t>Section Complete?</a:t>
                  </a:r>
                </a:p>
              </p:txBody>
            </p:sp>
          </p:grpSp>
          <p:sp>
            <p:nvSpPr>
              <p:cNvPr id="19" name="Abgerundetes Rechteck 18">
                <a:extLst>
                  <a:ext uri="{FF2B5EF4-FFF2-40B4-BE49-F238E27FC236}">
                    <a16:creationId xmlns:a16="http://schemas.microsoft.com/office/drawing/2014/main" id="{EDB9CF80-561F-9FE5-0580-57BD53F14DB2}"/>
                  </a:ext>
                </a:extLst>
              </p:cNvPr>
              <p:cNvSpPr/>
              <p:nvPr/>
            </p:nvSpPr>
            <p:spPr>
              <a:xfrm>
                <a:off x="4564029" y="1194174"/>
                <a:ext cx="3970371" cy="53141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cxnSp>
            <p:nvCxnSpPr>
              <p:cNvPr id="22" name="Gerade Verbindung 21">
                <a:extLst>
                  <a:ext uri="{FF2B5EF4-FFF2-40B4-BE49-F238E27FC236}">
                    <a16:creationId xmlns:a16="http://schemas.microsoft.com/office/drawing/2014/main" id="{CC49B235-FCF6-F2DC-60E6-1A84A11CFAA8}"/>
                  </a:ext>
                </a:extLst>
              </p:cNvPr>
              <p:cNvCxnSpPr>
                <a:cxnSpLocks/>
              </p:cNvCxnSpPr>
              <p:nvPr/>
            </p:nvCxnSpPr>
            <p:spPr>
              <a:xfrm>
                <a:off x="4930902" y="1688488"/>
                <a:ext cx="1362322" cy="0"/>
              </a:xfrm>
              <a:prstGeom prst="line">
                <a:avLst/>
              </a:prstGeom>
              <a:ln w="19050">
                <a:solidFill>
                  <a:srgbClr val="3B82F6"/>
                </a:solidFill>
              </a:ln>
            </p:spPr>
            <p:style>
              <a:lnRef idx="1">
                <a:schemeClr val="accent1"/>
              </a:lnRef>
              <a:fillRef idx="0">
                <a:schemeClr val="accent1"/>
              </a:fillRef>
              <a:effectRef idx="0">
                <a:schemeClr val="accent1"/>
              </a:effectRef>
              <a:fontRef idx="minor">
                <a:schemeClr val="tx1"/>
              </a:fontRef>
            </p:style>
          </p:cxnSp>
          <p:sp>
            <p:nvSpPr>
              <p:cNvPr id="24" name="Abgerundetes Rechteck 23">
                <a:extLst>
                  <a:ext uri="{FF2B5EF4-FFF2-40B4-BE49-F238E27FC236}">
                    <a16:creationId xmlns:a16="http://schemas.microsoft.com/office/drawing/2014/main" id="{8FF88033-F5CA-77FE-7B64-D16F1B47B887}"/>
                  </a:ext>
                </a:extLst>
              </p:cNvPr>
              <p:cNvSpPr/>
              <p:nvPr/>
            </p:nvSpPr>
            <p:spPr>
              <a:xfrm>
                <a:off x="5163406" y="5453637"/>
                <a:ext cx="2707341" cy="620785"/>
              </a:xfrm>
              <a:prstGeom prst="roundRect">
                <a:avLst/>
              </a:prstGeom>
              <a:solidFill>
                <a:srgbClr val="3B8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Respond to Candidate</a:t>
                </a:r>
              </a:p>
            </p:txBody>
          </p:sp>
        </p:grpSp>
      </p:grpSp>
      <p:grpSp>
        <p:nvGrpSpPr>
          <p:cNvPr id="36" name="Gruppieren 35">
            <a:extLst>
              <a:ext uri="{FF2B5EF4-FFF2-40B4-BE49-F238E27FC236}">
                <a16:creationId xmlns:a16="http://schemas.microsoft.com/office/drawing/2014/main" id="{92A28C3B-F54D-9725-E4F5-1B376C6EA9B8}"/>
              </a:ext>
            </a:extLst>
          </p:cNvPr>
          <p:cNvGrpSpPr/>
          <p:nvPr/>
        </p:nvGrpSpPr>
        <p:grpSpPr>
          <a:xfrm>
            <a:off x="8718795" y="1526520"/>
            <a:ext cx="3063941" cy="4668643"/>
            <a:chOff x="8869716" y="1492458"/>
            <a:chExt cx="3063941" cy="4668643"/>
          </a:xfrm>
        </p:grpSpPr>
        <p:sp>
          <p:nvSpPr>
            <p:cNvPr id="27" name="Abgerundetes Rechteck 26">
              <a:extLst>
                <a:ext uri="{FF2B5EF4-FFF2-40B4-BE49-F238E27FC236}">
                  <a16:creationId xmlns:a16="http://schemas.microsoft.com/office/drawing/2014/main" id="{B3F36B69-76D4-9778-3D56-146847CF2C76}"/>
                </a:ext>
              </a:extLst>
            </p:cNvPr>
            <p:cNvSpPr/>
            <p:nvPr/>
          </p:nvSpPr>
          <p:spPr>
            <a:xfrm>
              <a:off x="8869716" y="1492458"/>
              <a:ext cx="3063941" cy="466864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8" name="Textfeld 27">
              <a:extLst>
                <a:ext uri="{FF2B5EF4-FFF2-40B4-BE49-F238E27FC236}">
                  <a16:creationId xmlns:a16="http://schemas.microsoft.com/office/drawing/2014/main" id="{AE95FEDA-945D-77BB-057C-1AC1294794BC}"/>
                </a:ext>
              </a:extLst>
            </p:cNvPr>
            <p:cNvSpPr txBox="1"/>
            <p:nvPr/>
          </p:nvSpPr>
          <p:spPr>
            <a:xfrm>
              <a:off x="9102860" y="1717864"/>
              <a:ext cx="2262399" cy="369332"/>
            </a:xfrm>
            <a:prstGeom prst="rect">
              <a:avLst/>
            </a:prstGeom>
            <a:noFill/>
          </p:spPr>
          <p:txBody>
            <a:bodyPr wrap="square" rtlCol="0">
              <a:spAutoFit/>
            </a:bodyPr>
            <a:lstStyle/>
            <a:p>
              <a:r>
                <a:rPr lang="en-US" b="1">
                  <a:latin typeface="Segoe UI" panose="020B0502040204020203" pitchFamily="34" charset="0"/>
                  <a:cs typeface="Segoe UI" panose="020B0502040204020203" pitchFamily="34" charset="0"/>
                </a:rPr>
                <a:t>Transition</a:t>
              </a:r>
            </a:p>
          </p:txBody>
        </p:sp>
        <p:cxnSp>
          <p:nvCxnSpPr>
            <p:cNvPr id="29" name="Gerade Verbindung 28">
              <a:extLst>
                <a:ext uri="{FF2B5EF4-FFF2-40B4-BE49-F238E27FC236}">
                  <a16:creationId xmlns:a16="http://schemas.microsoft.com/office/drawing/2014/main" id="{FF1D2978-D4F9-D2F5-2CC0-E38F8E1781AB}"/>
                </a:ext>
              </a:extLst>
            </p:cNvPr>
            <p:cNvCxnSpPr>
              <a:cxnSpLocks/>
            </p:cNvCxnSpPr>
            <p:nvPr/>
          </p:nvCxnSpPr>
          <p:spPr>
            <a:xfrm>
              <a:off x="9182643" y="2098560"/>
              <a:ext cx="1270204" cy="0"/>
            </a:xfrm>
            <a:prstGeom prst="line">
              <a:avLst/>
            </a:prstGeom>
            <a:ln w="19050">
              <a:solidFill>
                <a:srgbClr val="3B82F6"/>
              </a:solidFill>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75793A64-592C-FF8D-282F-AFC51C38A307}"/>
                </a:ext>
              </a:extLst>
            </p:cNvPr>
            <p:cNvSpPr txBox="1"/>
            <p:nvPr/>
          </p:nvSpPr>
          <p:spPr>
            <a:xfrm>
              <a:off x="9010186" y="2342680"/>
              <a:ext cx="2782999" cy="1908215"/>
            </a:xfrm>
            <a:prstGeom prst="rect">
              <a:avLst/>
            </a:prstGeom>
            <a:noFill/>
          </p:spPr>
          <p:txBody>
            <a:bodyPr wrap="square" rtlCol="0">
              <a:spAutoFit/>
            </a:bodyPr>
            <a:lstStyle/>
            <a:p>
              <a:pPr marL="342900" indent="-342900">
                <a:spcBef>
                  <a:spcPts val="600"/>
                </a:spcBef>
                <a:buAutoNum type="arabicPeriod"/>
              </a:pPr>
              <a:r>
                <a:rPr lang="en-US">
                  <a:latin typeface="Segoe UI" panose="020B0502040204020203" pitchFamily="34" charset="0"/>
                  <a:cs typeface="Segoe UI" panose="020B0502040204020203" pitchFamily="34" charset="0"/>
                </a:rPr>
                <a:t>Ask candidate </a:t>
              </a:r>
              <a:r>
                <a:rPr lang="en-US" b="1">
                  <a:latin typeface="Segoe UI" panose="020B0502040204020203" pitchFamily="34" charset="0"/>
                  <a:cs typeface="Segoe UI" panose="020B0502040204020203" pitchFamily="34" charset="0"/>
                </a:rPr>
                <a:t>where to continue</a:t>
              </a:r>
            </a:p>
            <a:p>
              <a:pPr marL="342900" indent="-342900">
                <a:spcBef>
                  <a:spcPts val="600"/>
                </a:spcBef>
                <a:buAutoNum type="arabicPeriod"/>
              </a:pPr>
              <a:r>
                <a:rPr lang="en-US" b="1">
                  <a:latin typeface="Segoe UI" panose="020B0502040204020203" pitchFamily="34" charset="0"/>
                  <a:cs typeface="Segoe UI" panose="020B0502040204020203" pitchFamily="34" charset="0"/>
                </a:rPr>
                <a:t>Check</a:t>
              </a:r>
              <a:r>
                <a:rPr lang="en-US">
                  <a:latin typeface="Segoe UI" panose="020B0502040204020203" pitchFamily="34" charset="0"/>
                  <a:cs typeface="Segoe UI" panose="020B0502040204020203" pitchFamily="34" charset="0"/>
                </a:rPr>
                <a:t> against possible </a:t>
              </a:r>
              <a:r>
                <a:rPr lang="en-US" b="1">
                  <a:latin typeface="Segoe UI" panose="020B0502040204020203" pitchFamily="34" charset="0"/>
                  <a:cs typeface="Segoe UI" panose="020B0502040204020203" pitchFamily="34" charset="0"/>
                </a:rPr>
                <a:t>options</a:t>
              </a:r>
            </a:p>
            <a:p>
              <a:pPr marL="342900" indent="-342900">
                <a:spcBef>
                  <a:spcPts val="600"/>
                </a:spcBef>
                <a:buAutoNum type="arabicPeriod"/>
              </a:pPr>
              <a:r>
                <a:rPr lang="en-US">
                  <a:latin typeface="Segoe UI" panose="020B0502040204020203" pitchFamily="34" charset="0"/>
                  <a:cs typeface="Segoe UI" panose="020B0502040204020203" pitchFamily="34" charset="0"/>
                </a:rPr>
                <a:t>Transition to </a:t>
              </a:r>
              <a:r>
                <a:rPr lang="en-US" b="1">
                  <a:latin typeface="Segoe UI" panose="020B0502040204020203" pitchFamily="34" charset="0"/>
                  <a:cs typeface="Segoe UI" panose="020B0502040204020203" pitchFamily="34" charset="0"/>
                </a:rPr>
                <a:t>next section</a:t>
              </a:r>
            </a:p>
          </p:txBody>
        </p:sp>
      </p:grpSp>
      <p:cxnSp>
        <p:nvCxnSpPr>
          <p:cNvPr id="50" name="Gerade Verbindung mit Pfeil 49">
            <a:extLst>
              <a:ext uri="{FF2B5EF4-FFF2-40B4-BE49-F238E27FC236}">
                <a16:creationId xmlns:a16="http://schemas.microsoft.com/office/drawing/2014/main" id="{9297870C-49BE-C406-2612-49D855C0AB02}"/>
              </a:ext>
            </a:extLst>
          </p:cNvPr>
          <p:cNvCxnSpPr>
            <a:cxnSpLocks/>
            <a:endCxn id="19" idx="1"/>
          </p:cNvCxnSpPr>
          <p:nvPr/>
        </p:nvCxnSpPr>
        <p:spPr>
          <a:xfrm>
            <a:off x="3544625" y="3860842"/>
            <a:ext cx="5661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Gerade Verbindung mit Pfeil 50">
            <a:extLst>
              <a:ext uri="{FF2B5EF4-FFF2-40B4-BE49-F238E27FC236}">
                <a16:creationId xmlns:a16="http://schemas.microsoft.com/office/drawing/2014/main" id="{9E8435EB-658F-1DCF-F21F-7D2357660301}"/>
              </a:ext>
            </a:extLst>
          </p:cNvPr>
          <p:cNvCxnSpPr>
            <a:cxnSpLocks/>
          </p:cNvCxnSpPr>
          <p:nvPr/>
        </p:nvCxnSpPr>
        <p:spPr>
          <a:xfrm flipH="1">
            <a:off x="6058003" y="2534258"/>
            <a:ext cx="0" cy="5811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Gerade Verbindung mit Pfeil 55">
            <a:extLst>
              <a:ext uri="{FF2B5EF4-FFF2-40B4-BE49-F238E27FC236}">
                <a16:creationId xmlns:a16="http://schemas.microsoft.com/office/drawing/2014/main" id="{1BE807CC-A5B9-E7EB-8774-1223CD85FDE5}"/>
              </a:ext>
            </a:extLst>
          </p:cNvPr>
          <p:cNvCxnSpPr>
            <a:cxnSpLocks/>
          </p:cNvCxnSpPr>
          <p:nvPr/>
        </p:nvCxnSpPr>
        <p:spPr>
          <a:xfrm flipH="1">
            <a:off x="6059488" y="4892425"/>
            <a:ext cx="0" cy="5811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Textfeld 56">
            <a:extLst>
              <a:ext uri="{FF2B5EF4-FFF2-40B4-BE49-F238E27FC236}">
                <a16:creationId xmlns:a16="http://schemas.microsoft.com/office/drawing/2014/main" id="{79F06407-AEAE-341C-1DA4-569C89D54EE9}"/>
              </a:ext>
            </a:extLst>
          </p:cNvPr>
          <p:cNvSpPr txBox="1"/>
          <p:nvPr/>
        </p:nvSpPr>
        <p:spPr>
          <a:xfrm>
            <a:off x="6058003" y="4964609"/>
            <a:ext cx="646863"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No</a:t>
            </a:r>
          </a:p>
        </p:txBody>
      </p:sp>
      <p:cxnSp>
        <p:nvCxnSpPr>
          <p:cNvPr id="59" name="Gerade Verbindung mit Pfeil 58">
            <a:extLst>
              <a:ext uri="{FF2B5EF4-FFF2-40B4-BE49-F238E27FC236}">
                <a16:creationId xmlns:a16="http://schemas.microsoft.com/office/drawing/2014/main" id="{CDD459EF-30AC-C92A-8CF9-E4C15ED8397F}"/>
              </a:ext>
            </a:extLst>
          </p:cNvPr>
          <p:cNvCxnSpPr>
            <a:cxnSpLocks/>
          </p:cNvCxnSpPr>
          <p:nvPr/>
        </p:nvCxnSpPr>
        <p:spPr>
          <a:xfrm>
            <a:off x="6954816" y="4006347"/>
            <a:ext cx="17639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Gerade Verbindung mit Pfeil 62">
            <a:extLst>
              <a:ext uri="{FF2B5EF4-FFF2-40B4-BE49-F238E27FC236}">
                <a16:creationId xmlns:a16="http://schemas.microsoft.com/office/drawing/2014/main" id="{D128164B-ACD0-B56A-4E0F-0930FEF934E6}"/>
              </a:ext>
            </a:extLst>
          </p:cNvPr>
          <p:cNvCxnSpPr>
            <a:cxnSpLocks/>
          </p:cNvCxnSpPr>
          <p:nvPr/>
        </p:nvCxnSpPr>
        <p:spPr>
          <a:xfrm flipH="1">
            <a:off x="480684" y="3860842"/>
            <a:ext cx="11302052" cy="12700"/>
          </a:xfrm>
          <a:prstGeom prst="bentConnector5">
            <a:avLst>
              <a:gd name="adj1" fmla="val -2023"/>
              <a:gd name="adj2" fmla="val 22220488"/>
              <a:gd name="adj3" fmla="val 102023"/>
            </a:avLst>
          </a:prstGeom>
          <a:ln>
            <a:tailEnd type="triangle"/>
          </a:ln>
        </p:spPr>
        <p:style>
          <a:lnRef idx="3">
            <a:schemeClr val="dk1"/>
          </a:lnRef>
          <a:fillRef idx="0">
            <a:schemeClr val="dk1"/>
          </a:fillRef>
          <a:effectRef idx="2">
            <a:schemeClr val="dk1"/>
          </a:effectRef>
          <a:fontRef idx="minor">
            <a:schemeClr val="tx1"/>
          </a:fontRef>
        </p:style>
      </p:cxnSp>
      <p:sp>
        <p:nvSpPr>
          <p:cNvPr id="70" name="Textfeld 69">
            <a:extLst>
              <a:ext uri="{FF2B5EF4-FFF2-40B4-BE49-F238E27FC236}">
                <a16:creationId xmlns:a16="http://schemas.microsoft.com/office/drawing/2014/main" id="{1675A51E-E467-5289-B783-921662E16710}"/>
              </a:ext>
            </a:extLst>
          </p:cNvPr>
          <p:cNvSpPr txBox="1"/>
          <p:nvPr/>
        </p:nvSpPr>
        <p:spPr>
          <a:xfrm>
            <a:off x="6995909" y="3635865"/>
            <a:ext cx="646863"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Yes</a:t>
            </a:r>
          </a:p>
        </p:txBody>
      </p:sp>
      <p:cxnSp>
        <p:nvCxnSpPr>
          <p:cNvPr id="8" name="Gerade Verbindung mit Pfeil 7">
            <a:extLst>
              <a:ext uri="{FF2B5EF4-FFF2-40B4-BE49-F238E27FC236}">
                <a16:creationId xmlns:a16="http://schemas.microsoft.com/office/drawing/2014/main" id="{EF4F82E5-DFBF-A55D-0B49-B4C62C046DC1}"/>
              </a:ext>
            </a:extLst>
          </p:cNvPr>
          <p:cNvCxnSpPr>
            <a:cxnSpLocks/>
            <a:stCxn id="24" idx="1"/>
            <a:endCxn id="3" idx="1"/>
          </p:cNvCxnSpPr>
          <p:nvPr/>
        </p:nvCxnSpPr>
        <p:spPr>
          <a:xfrm rot="10800000">
            <a:off x="4710191" y="2220564"/>
            <a:ext cx="12700" cy="3553040"/>
          </a:xfrm>
          <a:prstGeom prst="bent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3" name="Audio 12">
            <a:extLst>
              <a:ext uri="{FF2B5EF4-FFF2-40B4-BE49-F238E27FC236}">
                <a16:creationId xmlns:a16="http://schemas.microsoft.com/office/drawing/2014/main" id="{E5D3AA24-FC99-3ED3-4DEB-8DE31ED625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08541145"/>
      </p:ext>
    </p:extLst>
  </p:cSld>
  <p:clrMapOvr>
    <a:masterClrMapping/>
  </p:clrMapOvr>
  <mc:AlternateContent xmlns:mc="http://schemas.openxmlformats.org/markup-compatibility/2006" xmlns:p14="http://schemas.microsoft.com/office/powerpoint/2010/main">
    <mc:Choice Requires="p14">
      <p:transition spd="slow" p14:dur="2000" advTm="55109"/>
    </mc:Choice>
    <mc:Fallback xmlns="">
      <p:transition spd="slow" advTm="55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6861" x="9609138" y="6738938"/>
          <p14:tracePt t="6864" x="9626600" y="6756400"/>
          <p14:tracePt t="7233" x="8458200" y="6629400"/>
          <p14:tracePt t="7246" x="8196263" y="6367463"/>
          <p14:tracePt t="7255" x="7967663" y="6164263"/>
          <p14:tracePt t="7267" x="7747000" y="6002338"/>
          <p14:tracePt t="7270" x="7653338" y="5951538"/>
          <p14:tracePt t="7284" x="7485063" y="5824538"/>
          <p14:tracePt t="7287" x="7307263" y="5722938"/>
          <p14:tracePt t="7292" x="7170738" y="5638800"/>
          <p14:tracePt t="7306" x="7027863" y="5562600"/>
          <p14:tracePt t="7309" x="6815138" y="5461000"/>
          <p14:tracePt t="7316" x="6662738" y="5392738"/>
          <p14:tracePt t="7329" x="6519863" y="5326063"/>
          <p14:tracePt t="7331" x="6350000" y="5214938"/>
          <p14:tracePt t="7345" x="6172200" y="5148263"/>
          <p14:tracePt t="7348" x="6002338" y="5062538"/>
          <p14:tracePt t="7361" x="5791200" y="4970463"/>
          <p14:tracePt t="7364" x="5613400" y="4868863"/>
          <p14:tracePt t="7378" x="5427663" y="4767263"/>
          <p14:tracePt t="7380" x="5249863" y="4656138"/>
          <p14:tracePt t="7394" x="4902200" y="4394200"/>
          <p14:tracePt t="7404" x="4833938" y="4343400"/>
          <p14:tracePt t="7413" x="4706938" y="4224338"/>
          <p14:tracePt t="7426" x="4589463" y="4114800"/>
          <p14:tracePt t="7429" x="4478338" y="3995738"/>
          <p14:tracePt t="7444" x="4394200" y="3894138"/>
          <p14:tracePt t="7446" x="4325938" y="3784600"/>
          <p14:tracePt t="7459" x="4259263" y="3700463"/>
          <p14:tracePt t="7462" x="4198938" y="3598863"/>
          <p14:tracePt t="7472" x="4148138" y="3522663"/>
          <p14:tracePt t="7483" x="4114800" y="3454400"/>
          <p14:tracePt t="7486" x="4097338" y="3386138"/>
          <p14:tracePt t="7496" x="4064000" y="3335338"/>
          <p14:tracePt t="7510" x="4064000" y="3302000"/>
          <p14:tracePt t="7512" x="4030663" y="3243263"/>
          <p14:tracePt t="7523" x="4013200" y="3208338"/>
          <p14:tracePt t="7525" x="3979863" y="3192463"/>
          <p14:tracePt t="7536" x="3962400" y="3157538"/>
          <p14:tracePt t="7549" x="3944938" y="3157538"/>
          <p14:tracePt t="7551" x="3929063" y="3141663"/>
          <p14:tracePt t="7562" x="3903663" y="3141663"/>
          <p14:tracePt t="7570" x="3868738" y="3141663"/>
          <p14:tracePt t="7577" x="3852863" y="3141663"/>
          <p14:tracePt t="7587" x="3835400" y="3141663"/>
          <p14:tracePt t="7592" x="3802063" y="3141663"/>
          <p14:tracePt t="7601" x="3784600" y="3141663"/>
          <p14:tracePt t="7610" x="3767138" y="3141663"/>
          <p14:tracePt t="7619" x="3733800" y="3141663"/>
          <p14:tracePt t="7629" x="3716338" y="3141663"/>
          <p14:tracePt t="7633" x="3700463" y="3157538"/>
          <p14:tracePt t="7646" x="3683000" y="3157538"/>
          <p14:tracePt t="7652" x="3665538" y="3175000"/>
          <p14:tracePt t="7655" x="3649663" y="3192463"/>
          <p14:tracePt t="7927" x="3649663" y="3175000"/>
          <p14:tracePt t="7936" x="3624263" y="3141663"/>
          <p14:tracePt t="7948" x="3589338" y="3106738"/>
          <p14:tracePt t="7960" x="3556000" y="3073400"/>
          <p14:tracePt t="7963" x="3454400" y="2946400"/>
          <p14:tracePt t="7977" x="3403600" y="2913063"/>
          <p14:tracePt t="7980" x="3309938" y="2811463"/>
          <p14:tracePt t="7994" x="3225800" y="2725738"/>
          <p14:tracePt t="7998" x="3141663" y="2633663"/>
          <p14:tracePt t="8001" x="3055938" y="2547938"/>
          <p14:tracePt t="8013" x="2963863" y="2481263"/>
          <p14:tracePt t="8026" x="2895600" y="2420938"/>
          <p14:tracePt t="8029" x="2862263" y="2405063"/>
          <p14:tracePt t="8033" x="2794000" y="2370138"/>
          <p14:tracePt t="8044" x="2700338" y="2319338"/>
          <p14:tracePt t="8049" x="2684463" y="2303463"/>
          <p14:tracePt t="8064" x="2649538" y="2286000"/>
          <p14:tracePt t="8067" x="2598738" y="2268538"/>
          <p14:tracePt t="8080" x="2565400" y="2268538"/>
          <p14:tracePt t="8084" x="2532063" y="2252663"/>
          <p14:tracePt t="8096" x="2497138" y="2252663"/>
          <p14:tracePt t="8100" x="2455863" y="2252663"/>
          <p14:tracePt t="8112" x="2420938" y="2252663"/>
          <p14:tracePt t="8115" x="2405063" y="2252663"/>
          <p14:tracePt t="8127" x="2370138" y="2252663"/>
          <p14:tracePt t="8136" x="2336800" y="2252663"/>
          <p14:tracePt t="8139" x="2319338" y="2268538"/>
          <p14:tracePt t="8152" x="2286000" y="2268538"/>
          <p14:tracePt t="8158" x="2252663" y="2303463"/>
          <p14:tracePt t="8169" x="2217738" y="2319338"/>
          <p14:tracePt t="8172" x="2184400" y="2354263"/>
          <p14:tracePt t="8186" x="2159000" y="2387600"/>
          <p14:tracePt t="8188" x="2125663" y="2420938"/>
          <p14:tracePt t="8201" x="2108200" y="2463800"/>
          <p14:tracePt t="8204" x="2057400" y="2514600"/>
          <p14:tracePt t="8218" x="2024063" y="2547938"/>
          <p14:tracePt t="8220" x="2006600" y="2598738"/>
          <p14:tracePt t="8235" x="1989138" y="2616200"/>
          <p14:tracePt t="8237" x="1955800" y="2649538"/>
          <p14:tracePt t="8251" x="1938338" y="2684463"/>
          <p14:tracePt t="8254" x="1905000" y="2743200"/>
          <p14:tracePt t="8268" x="1879600" y="2776538"/>
          <p14:tracePt t="8271" x="1846263" y="2827338"/>
          <p14:tracePt t="8284" x="1811338" y="2862263"/>
          <p14:tracePt t="8287" x="1795463" y="2895600"/>
          <p14:tracePt t="8301" x="1778000" y="2946400"/>
          <p14:tracePt t="8306" x="1760538" y="3005138"/>
          <p14:tracePt t="8310" x="1744663" y="3040063"/>
          <p14:tracePt t="8325" x="1709738" y="3090863"/>
          <p14:tracePt t="8328" x="1693863" y="3124200"/>
          <p14:tracePt t="8339" x="1693863" y="3157538"/>
          <p14:tracePt t="8342" x="1676400" y="3208338"/>
          <p14:tracePt t="8354" x="1658938" y="3243263"/>
          <p14:tracePt t="8359" x="1643063" y="3319463"/>
          <p14:tracePt t="8371" x="1625600" y="3370263"/>
          <p14:tracePt t="8379" x="1608138" y="3421063"/>
          <p14:tracePt t="8381" x="1608138" y="3471863"/>
          <p14:tracePt t="8395" x="1582738" y="3487738"/>
          <p14:tracePt t="8398" x="1566863" y="3556000"/>
          <p14:tracePt t="8412" x="1566863" y="3665538"/>
          <p14:tracePt t="8422" x="1566863" y="3716338"/>
          <p14:tracePt t="8433" x="1566863" y="3767138"/>
          <p14:tracePt t="8445" x="1566863" y="3817938"/>
          <p14:tracePt t="8449" x="1566863" y="3894138"/>
          <p14:tracePt t="8461" x="1566863" y="3962400"/>
          <p14:tracePt t="8464" x="1566863" y="4046538"/>
          <p14:tracePt t="8476" x="1582738" y="4132263"/>
          <p14:tracePt t="8479" x="1608138" y="4224338"/>
          <p14:tracePt t="8493" x="1625600" y="4310063"/>
          <p14:tracePt t="8497" x="1643063" y="4394200"/>
          <p14:tracePt t="8510" x="1658938" y="4470400"/>
          <p14:tracePt t="8513" x="1676400" y="4554538"/>
          <p14:tracePt t="8526" x="1693863" y="4605338"/>
          <p14:tracePt t="8529" x="1709738" y="4673600"/>
          <p14:tracePt t="8542" x="1727200" y="4749800"/>
          <p14:tracePt t="8545" x="1744663" y="4800600"/>
          <p14:tracePt t="8556" x="1744663" y="4818063"/>
          <p14:tracePt t="8566" x="1760538" y="4851400"/>
          <p14:tracePt t="8569" x="1795463" y="4919663"/>
          <p14:tracePt t="8578" x="1828800" y="4953000"/>
          <p14:tracePt t="8592" x="1862138" y="4986338"/>
          <p14:tracePt t="8597" x="1879600" y="5011738"/>
          <p14:tracePt t="8600" x="1955800" y="5046663"/>
          <p14:tracePt t="8612" x="1989138" y="5062538"/>
          <p14:tracePt t="8615" x="2039938" y="5062538"/>
          <p14:tracePt t="8629" x="2108200" y="5080000"/>
          <p14:tracePt t="8632" x="2184400" y="5080000"/>
          <p14:tracePt t="8644" x="2235200" y="5080000"/>
          <p14:tracePt t="8653" x="2319338" y="5080000"/>
          <p14:tracePt t="8656" x="2387600" y="5062538"/>
          <p14:tracePt t="8669" x="2481263" y="5029200"/>
          <p14:tracePt t="8672" x="2547938" y="4970463"/>
          <p14:tracePt t="8686" x="2649538" y="4902200"/>
          <p14:tracePt t="8689" x="2735263" y="4818063"/>
          <p14:tracePt t="8703" x="2913063" y="4656138"/>
          <p14:tracePt t="8716" x="2997200" y="4538663"/>
          <p14:tracePt t="8729" x="3073400" y="4437063"/>
          <p14:tracePt t="8732" x="3141663" y="4310063"/>
          <p14:tracePt t="8746" x="3243263" y="4064000"/>
          <p14:tracePt t="8759" x="3276600" y="3944938"/>
          <p14:tracePt t="8762" x="3352800" y="3716338"/>
          <p14:tracePt t="8776" x="3386138" y="3556000"/>
          <p14:tracePt t="8779" x="3421063" y="3403600"/>
          <p14:tracePt t="8792" x="3436938" y="3335338"/>
          <p14:tracePt t="8795" x="3471863" y="3175000"/>
          <p14:tracePt t="8808" x="3487738" y="3040063"/>
          <p14:tracePt t="8811" x="3522663" y="2895600"/>
          <p14:tracePt t="8822" x="3538538" y="2760663"/>
          <p14:tracePt t="8827" x="3556000" y="2616200"/>
          <p14:tracePt t="8839" x="3589338" y="2497138"/>
          <p14:tracePt t="8843" x="3589338" y="2370138"/>
          <p14:tracePt t="8854" x="3606800" y="2252663"/>
          <p14:tracePt t="8859" x="3606800" y="2166938"/>
          <p14:tracePt t="8871" x="3606800" y="2074863"/>
          <p14:tracePt t="8876" x="3606800" y="2006600"/>
          <p14:tracePt t="8887" x="3606800" y="1938338"/>
          <p14:tracePt t="8893" x="3606800" y="1871663"/>
          <p14:tracePt t="8903" x="3589338" y="1846263"/>
          <p14:tracePt t="8908" x="3538538" y="1778000"/>
          <p14:tracePt t="8920" x="3505200" y="1744663"/>
          <p14:tracePt t="8925" x="3487738" y="1727200"/>
          <p14:tracePt t="8936" x="3436938" y="1676400"/>
          <p14:tracePt t="8941" x="3403600" y="1658938"/>
          <p14:tracePt t="8953" x="3352800" y="1643063"/>
          <p14:tracePt t="8958" x="3309938" y="1625600"/>
          <p14:tracePt t="8961" x="3259138" y="1608138"/>
          <p14:tracePt t="8976" x="3225800" y="1608138"/>
          <p14:tracePt t="8979" x="3157538" y="1608138"/>
          <p14:tracePt t="8989" x="3141663" y="1608138"/>
          <p14:tracePt t="9000" x="3090863" y="1608138"/>
          <p14:tracePt t="9003" x="3055938" y="1608138"/>
          <p14:tracePt t="9015" x="3014663" y="1608138"/>
          <p14:tracePt t="9027" x="2979738" y="1625600"/>
          <p14:tracePt t="9030" x="2946400" y="1658938"/>
          <p14:tracePt t="9043" x="2928938" y="1676400"/>
          <p14:tracePt t="9046" x="2895600" y="1693863"/>
          <p14:tracePt t="9059" x="2878138" y="1709738"/>
          <p14:tracePt t="9063" x="2862263" y="1727200"/>
          <p14:tracePt t="9066" x="2827338" y="1744663"/>
          <p14:tracePt t="9080" x="2811463" y="1778000"/>
          <p14:tracePt t="9093" x="2776538" y="1811338"/>
          <p14:tracePt t="9097" x="2751138" y="1846263"/>
          <p14:tracePt t="9100" x="2717800" y="1887538"/>
          <p14:tracePt t="9112" x="2684463" y="1922463"/>
          <p14:tracePt t="9122" x="2633663" y="1955800"/>
          <p14:tracePt t="9126" x="2598738" y="1989138"/>
          <p14:tracePt t="9138" x="2582863" y="2024063"/>
          <p14:tracePt t="9143" x="2547938" y="2057400"/>
          <p14:tracePt t="9155" x="2514600" y="2090738"/>
          <p14:tracePt t="9162" x="2481263" y="2125663"/>
          <p14:tracePt t="9165" x="2455863" y="2151063"/>
          <p14:tracePt t="9178" x="2420938" y="2184400"/>
          <p14:tracePt t="9182" x="2405063" y="2201863"/>
          <p14:tracePt t="9196" x="2387600" y="2235200"/>
          <p14:tracePt t="9206" x="2370138" y="2235200"/>
          <p14:tracePt t="9216" x="2354263" y="2235200"/>
          <p14:tracePt t="9227" x="2354263" y="2252663"/>
          <p14:tracePt t="9230" x="2336800" y="2252663"/>
          <p14:tracePt t="9243" x="2336800" y="2268538"/>
          <p14:tracePt t="9246" x="2319338" y="2268538"/>
          <p14:tracePt t="9256" x="2303463" y="2286000"/>
          <p14:tracePt t="9270" x="2286000" y="2303463"/>
          <p14:tracePt t="9284" x="2268538" y="2303463"/>
          <p14:tracePt t="9298" x="2252663" y="2319338"/>
          <p14:tracePt t="9317" x="2235200" y="2319338"/>
          <p14:tracePt t="9319" x="2235200" y="2336800"/>
          <p14:tracePt t="9335" x="2217738" y="2336800"/>
          <p14:tracePt t="9346" x="2217738" y="2354263"/>
          <p14:tracePt t="9356" x="2201863" y="2354263"/>
          <p14:tracePt t="9368" x="2201863" y="2370138"/>
          <p14:tracePt t="9385" x="2184400" y="2370138"/>
          <p14:tracePt t="9412" x="2184400" y="2387600"/>
          <p14:tracePt t="12940" x="2184400" y="2420938"/>
          <p14:tracePt t="12950" x="2184400" y="2463800"/>
          <p14:tracePt t="12961" x="2184400" y="2497138"/>
          <p14:tracePt t="12974" x="2184400" y="2547938"/>
          <p14:tracePt t="12978" x="2184400" y="2582863"/>
          <p14:tracePt t="12983" x="2201863" y="2616200"/>
          <p14:tracePt t="12995" x="2201863" y="2684463"/>
          <p14:tracePt t="12997" x="2217738" y="2760663"/>
          <p14:tracePt t="13010" x="2235200" y="2811463"/>
          <p14:tracePt t="13020" x="2252663" y="2844800"/>
          <p14:tracePt t="13023" x="2252663" y="2895600"/>
          <p14:tracePt t="13036" x="2268538" y="2928938"/>
          <p14:tracePt t="13039" x="2286000" y="2979738"/>
          <p14:tracePt t="13054" x="2303463" y="3022600"/>
          <p14:tracePt t="13057" x="2303463" y="3040063"/>
          <p14:tracePt t="13069" x="2319338" y="3055938"/>
          <p14:tracePt t="13071" x="2319338" y="3073400"/>
          <p14:tracePt t="13087" x="2336800" y="3090863"/>
          <p14:tracePt t="13114" x="2336800" y="3106738"/>
          <p14:tracePt t="13136" x="2336800" y="3124200"/>
          <p14:tracePt t="13145" x="2354263" y="3124200"/>
          <p14:tracePt t="13156" x="2354263" y="3141663"/>
          <p14:tracePt t="13160" x="2354263" y="3157538"/>
          <p14:tracePt t="13173" x="2354263" y="3175000"/>
          <p14:tracePt t="13176" x="2370138" y="3192463"/>
          <p14:tracePt t="13189" x="2370138" y="3225800"/>
          <p14:tracePt t="13206" x="2370138" y="3243263"/>
          <p14:tracePt t="13218" x="2387600" y="3259138"/>
          <p14:tracePt t="13237" x="2387600" y="3276600"/>
          <p14:tracePt t="13240" x="2405063" y="3302000"/>
          <p14:tracePt t="13254" x="2405063" y="3319463"/>
          <p14:tracePt t="13267" x="2420938" y="3335338"/>
          <p14:tracePt t="13272" x="2438400" y="3352800"/>
          <p14:tracePt t="13287" x="2438400" y="3386138"/>
          <p14:tracePt t="13290" x="2455863" y="3403600"/>
          <p14:tracePt t="13302" x="2455863" y="3421063"/>
          <p14:tracePt t="13305" x="2481263" y="3436938"/>
          <p14:tracePt t="13322" x="2481263" y="3454400"/>
          <p14:tracePt t="13331" x="2497138" y="3454400"/>
          <p14:tracePt t="13354" x="2497138" y="3471863"/>
          <p14:tracePt t="13391" x="2514600" y="3487738"/>
          <p14:tracePt t="13473" x="2514600" y="3471863"/>
          <p14:tracePt t="13501" x="2514600" y="3454400"/>
          <p14:tracePt t="13514" x="2514600" y="3436938"/>
          <p14:tracePt t="13526" x="2497138" y="3421063"/>
          <p14:tracePt t="13537" x="2497138" y="3403600"/>
          <p14:tracePt t="13542" x="2481263" y="3386138"/>
          <p14:tracePt t="13553" x="2455863" y="3370263"/>
          <p14:tracePt t="13558" x="2420938" y="3335338"/>
          <p14:tracePt t="13570" x="2387600" y="3319463"/>
          <p14:tracePt t="13576" x="2336800" y="3276600"/>
          <p14:tracePt t="13579" x="2286000" y="3243263"/>
          <p14:tracePt t="13593" x="2235200" y="3208338"/>
          <p14:tracePt t="13596" x="2184400" y="3192463"/>
          <p14:tracePt t="13610" x="2108200" y="3157538"/>
          <p14:tracePt t="13613" x="2057400" y="3124200"/>
          <p14:tracePt t="13626" x="2006600" y="3090863"/>
          <p14:tracePt t="13631" x="1938338" y="3073400"/>
          <p14:tracePt t="13634" x="1879600" y="3040063"/>
          <p14:tracePt t="13645" x="1828800" y="3022600"/>
          <p14:tracePt t="13655" x="1760538" y="3005138"/>
          <p14:tracePt t="13668" x="1709738" y="2963863"/>
          <p14:tracePt t="13670" x="1676400" y="2963863"/>
          <p14:tracePt t="13683" x="1643063" y="2946400"/>
          <p14:tracePt t="13685" x="1582738" y="2928938"/>
          <p14:tracePt t="13700" x="1516063" y="2913063"/>
          <p14:tracePt t="13712" x="1481138" y="2895600"/>
          <p14:tracePt t="13722" x="1447800" y="2895600"/>
          <p14:tracePt t="13725" x="1414463" y="2895600"/>
          <p14:tracePt t="13735" x="1397000" y="2878138"/>
          <p14:tracePt t="13744" x="1379538" y="2878138"/>
          <p14:tracePt t="13755" x="1363663" y="2878138"/>
          <p14:tracePt t="13759" x="1346200" y="2862263"/>
          <p14:tracePt t="13770" x="1328738" y="2862263"/>
          <p14:tracePt t="13774" x="1287463" y="2862263"/>
          <p14:tracePt t="13786" x="1270000" y="2862263"/>
          <p14:tracePt t="13791" x="1252538" y="2862263"/>
          <p14:tracePt t="13802" x="1236663" y="2862263"/>
          <p14:tracePt t="13805" x="1219200" y="2862263"/>
          <p14:tracePt t="13820" x="1185863" y="2862263"/>
          <p14:tracePt t="13827" x="1168400" y="2862263"/>
          <p14:tracePt t="13831" x="1150938" y="2862263"/>
          <p14:tracePt t="13843" x="1135063" y="2862263"/>
          <p14:tracePt t="13847" x="1100138" y="2862263"/>
          <p14:tracePt t="13859" x="1084263" y="2862263"/>
          <p14:tracePt t="13863" x="1066800" y="2862263"/>
          <p14:tracePt t="13882" x="1049338" y="2862263"/>
          <p14:tracePt t="13885" x="1033463" y="2862263"/>
          <p14:tracePt t="13899" x="1008063" y="2862263"/>
          <p14:tracePt t="13901" x="990600" y="2878138"/>
          <p14:tracePt t="13920" x="973138" y="2878138"/>
          <p14:tracePt t="13933" x="957263" y="2878138"/>
          <p14:tracePt t="13935" x="957263" y="2895600"/>
          <p14:tracePt t="13952" x="939800" y="2913063"/>
          <p14:tracePt t="13968" x="939800" y="2928938"/>
          <p14:tracePt t="13977" x="922338" y="2928938"/>
          <p14:tracePt t="13992" x="922338" y="2946400"/>
          <p14:tracePt t="14015" x="922338" y="2963863"/>
          <p14:tracePt t="14035" x="922338" y="2979738"/>
          <p14:tracePt t="14049" x="906463" y="2979738"/>
          <p14:tracePt t="14063" x="906463" y="3005138"/>
          <p14:tracePt t="14074" x="906463" y="3022600"/>
          <p14:tracePt t="14087" x="906463" y="3040063"/>
          <p14:tracePt t="14100" x="906463" y="3055938"/>
          <p14:tracePt t="14112" x="906463" y="3073400"/>
          <p14:tracePt t="14115" x="906463" y="3090863"/>
          <p14:tracePt t="14118" x="922338" y="3090863"/>
          <p14:tracePt t="14131" x="922338" y="3106738"/>
          <p14:tracePt t="14139" x="939800" y="3124200"/>
          <p14:tracePt t="14151" x="957263" y="3141663"/>
          <p14:tracePt t="14154" x="973138" y="3157538"/>
          <p14:tracePt t="14167" x="990600" y="3175000"/>
          <p14:tracePt t="14170" x="1008063" y="3192463"/>
          <p14:tracePt t="14184" x="1049338" y="3192463"/>
          <p14:tracePt t="14187" x="1084263" y="3208338"/>
          <p14:tracePt t="14200" x="1100138" y="3208338"/>
          <p14:tracePt t="14202" x="1135063" y="3225800"/>
          <p14:tracePt t="14215" x="1168400" y="3243263"/>
          <p14:tracePt t="14218" x="1185863" y="3243263"/>
          <p14:tracePt t="14231" x="1219200" y="3259138"/>
          <p14:tracePt t="14233" x="1252538" y="3259138"/>
          <p14:tracePt t="14246" x="1287463" y="3259138"/>
          <p14:tracePt t="14249" x="1312863" y="3276600"/>
          <p14:tracePt t="14263" x="1346200" y="3276600"/>
          <p14:tracePt t="14266" x="1363663" y="3276600"/>
          <p14:tracePt t="14278" x="1379538" y="3276600"/>
          <p14:tracePt t="14293" x="1397000" y="3276600"/>
          <p14:tracePt t="14305" x="1414463" y="3276600"/>
          <p14:tracePt t="14332" x="1430338" y="3276600"/>
          <p14:tracePt t="14343" x="1430338" y="3259138"/>
          <p14:tracePt t="14364" x="1447800" y="3243263"/>
          <p14:tracePt t="14388" x="1447800" y="3225800"/>
          <p14:tracePt t="14403" x="1447800" y="3208338"/>
          <p14:tracePt t="14436" x="1447800" y="3192463"/>
          <p14:tracePt t="14470" x="1447800" y="3175000"/>
          <p14:tracePt t="14481" x="1430338" y="3175000"/>
          <p14:tracePt t="14510" x="1414463" y="3175000"/>
          <p14:tracePt t="15096" x="1430338" y="3175000"/>
          <p14:tracePt t="15112" x="1447800" y="3175000"/>
          <p14:tracePt t="15133" x="1465263" y="3175000"/>
          <p14:tracePt t="15148" x="1481138" y="3192463"/>
          <p14:tracePt t="15177" x="1498600" y="3192463"/>
          <p14:tracePt t="15241" x="1481138" y="3192463"/>
          <p14:tracePt t="15251" x="1447800" y="3192463"/>
          <p14:tracePt t="15260" x="1430338" y="3192463"/>
          <p14:tracePt t="15271" x="1379538" y="3192463"/>
          <p14:tracePt t="15274" x="1346200" y="3192463"/>
          <p14:tracePt t="15289" x="1287463" y="3192463"/>
          <p14:tracePt t="15292" x="1270000" y="3192463"/>
          <p14:tracePt t="15305" x="1236663" y="3192463"/>
          <p14:tracePt t="15310" x="1185863" y="3192463"/>
          <p14:tracePt t="15322" x="1135063" y="3192463"/>
          <p14:tracePt t="15324" x="1100138" y="3192463"/>
          <p14:tracePt t="15337" x="1084263" y="3192463"/>
          <p14:tracePt t="15339" x="1049338" y="3192463"/>
          <p14:tracePt t="15354" x="1008063" y="3192463"/>
          <p14:tracePt t="15356" x="990600" y="3192463"/>
          <p14:tracePt t="15370" x="973138" y="3208338"/>
          <p14:tracePt t="15373" x="957263" y="3208338"/>
          <p14:tracePt t="15390" x="939800" y="3225800"/>
          <p14:tracePt t="15401" x="922338" y="3225800"/>
          <p14:tracePt t="15404" x="922338" y="3243263"/>
          <p14:tracePt t="15427" x="922338" y="3259138"/>
          <p14:tracePt t="15455" x="922338" y="3276600"/>
          <p14:tracePt t="15487" x="922338" y="3302000"/>
          <p14:tracePt t="15499" x="922338" y="3319463"/>
          <p14:tracePt t="15502" x="922338" y="3335338"/>
          <p14:tracePt t="15511" x="922338" y="3352800"/>
          <p14:tracePt t="15523" x="922338" y="3370263"/>
          <p14:tracePt t="15526" x="939800" y="3403600"/>
          <p14:tracePt t="15539" x="957263" y="3421063"/>
          <p14:tracePt t="15541" x="973138" y="3454400"/>
          <p14:tracePt t="15556" x="1008063" y="3487738"/>
          <p14:tracePt t="15568" x="1049338" y="3505200"/>
          <p14:tracePt t="15573" x="1100138" y="3538538"/>
          <p14:tracePt t="15584" x="1117600" y="3538538"/>
          <p14:tracePt t="15592" x="1168400" y="3556000"/>
          <p14:tracePt t="15601" x="1219200" y="3581400"/>
          <p14:tracePt t="15616" x="1236663" y="3581400"/>
          <p14:tracePt t="15620" x="1287463" y="3581400"/>
          <p14:tracePt t="15622" x="1363663" y="3598863"/>
          <p14:tracePt t="15635" x="1414463" y="3598863"/>
          <p14:tracePt t="15637" x="1465263" y="3614738"/>
          <p14:tracePt t="15652" x="1498600" y="3614738"/>
          <p14:tracePt t="15655" x="1582738" y="3614738"/>
          <p14:tracePt t="15669" x="1658938" y="3614738"/>
          <p14:tracePt t="15681" x="1693863" y="3614738"/>
          <p14:tracePt t="15686" x="1744663" y="3614738"/>
          <p14:tracePt t="15699" x="1778000" y="3614738"/>
          <p14:tracePt t="15708" x="1795463" y="3614738"/>
          <p14:tracePt t="15711" x="1828800" y="3614738"/>
          <p14:tracePt t="15724" x="1846263" y="3614738"/>
          <p14:tracePt t="15727" x="1862138" y="3614738"/>
          <p14:tracePt t="15749" x="1879600" y="3614738"/>
          <p14:tracePt t="15759" x="1905000" y="3614738"/>
          <p14:tracePt t="16283" x="1879600" y="3614738"/>
          <p14:tracePt t="16293" x="1862138" y="3614738"/>
          <p14:tracePt t="16310" x="1828800" y="3614738"/>
          <p14:tracePt t="16315" x="1811338" y="3614738"/>
          <p14:tracePt t="16318" x="1795463" y="3614738"/>
          <p14:tracePt t="16328" x="1760538" y="3614738"/>
          <p14:tracePt t="16337" x="1744663" y="3614738"/>
          <p14:tracePt t="16339" x="1709738" y="3614738"/>
          <p14:tracePt t="16352" x="1693863" y="3614738"/>
          <p14:tracePt t="16362" x="1658938" y="3614738"/>
          <p14:tracePt t="16365" x="1643063" y="3614738"/>
          <p14:tracePt t="16379" x="1608138" y="3614738"/>
          <p14:tracePt t="16381" x="1582738" y="3614738"/>
          <p14:tracePt t="16395" x="1549400" y="3614738"/>
          <p14:tracePt t="16398" x="1531938" y="3614738"/>
          <p14:tracePt t="16411" x="1498600" y="3614738"/>
          <p14:tracePt t="16414" x="1465263" y="3614738"/>
          <p14:tracePt t="16423" x="1447800" y="3614738"/>
          <p14:tracePt t="16435" x="1414463" y="3614738"/>
          <p14:tracePt t="16437" x="1397000" y="3614738"/>
          <p14:tracePt t="16451" x="1379538" y="3614738"/>
          <p14:tracePt t="16453" x="1346200" y="3632200"/>
          <p14:tracePt t="16467" x="1328738" y="3632200"/>
          <p14:tracePt t="16469" x="1287463" y="3649663"/>
          <p14:tracePt t="16484" x="1270000" y="3665538"/>
          <p14:tracePt t="16486" x="1252538" y="3683000"/>
          <p14:tracePt t="16500" x="1219200" y="3700463"/>
          <p14:tracePt t="16504" x="1185863" y="3716338"/>
          <p14:tracePt t="16518" x="1168400" y="3716338"/>
          <p14:tracePt t="16521" x="1135063" y="3733800"/>
          <p14:tracePt t="16533" x="1117600" y="3751263"/>
          <p14:tracePt t="16535" x="1100138" y="3767138"/>
          <p14:tracePt t="16546" x="1084263" y="3767138"/>
          <p14:tracePt t="16560" x="1066800" y="3784600"/>
          <p14:tracePt t="16564" x="1049338" y="3802063"/>
          <p14:tracePt t="16567" x="1049338" y="3817938"/>
          <p14:tracePt t="16580" x="1033463" y="3835400"/>
          <p14:tracePt t="16582" x="1008063" y="3852863"/>
          <p14:tracePt t="16599" x="990600" y="3878263"/>
          <p14:tracePt t="16611" x="990600" y="3894138"/>
          <p14:tracePt t="16620" x="990600" y="3911600"/>
          <p14:tracePt t="16622" x="973138" y="3929063"/>
          <p14:tracePt t="16638" x="973138" y="3944938"/>
          <p14:tracePt t="16651" x="973138" y="3962400"/>
          <p14:tracePt t="16663" x="973138" y="3979863"/>
          <p14:tracePt t="16665" x="973138" y="3995738"/>
          <p14:tracePt t="16678" x="973138" y="4013200"/>
          <p14:tracePt t="16681" x="973138" y="4030663"/>
          <p14:tracePt t="16690" x="973138" y="4046538"/>
          <p14:tracePt t="16702" x="973138" y="4064000"/>
          <p14:tracePt t="16705" x="973138" y="4081463"/>
          <p14:tracePt t="16718" x="973138" y="4097338"/>
          <p14:tracePt t="16736" x="990600" y="4114800"/>
          <p14:tracePt t="16750" x="1008063" y="4114800"/>
          <p14:tracePt t="16752" x="1049338" y="4114800"/>
          <p14:tracePt t="16766" x="1084263" y="4114800"/>
          <p14:tracePt t="16769" x="1117600" y="4114800"/>
          <p14:tracePt t="16783" x="1150938" y="4097338"/>
          <p14:tracePt t="16785" x="1201738" y="4081463"/>
          <p14:tracePt t="16799" x="1252538" y="4064000"/>
          <p14:tracePt t="16801" x="1287463" y="4046538"/>
          <p14:tracePt t="16814" x="1346200" y="4030663"/>
          <p14:tracePt t="16817" x="1397000" y="4013200"/>
          <p14:tracePt t="16831" x="1465263" y="3979863"/>
          <p14:tracePt t="16847" x="1516063" y="3962400"/>
          <p14:tracePt t="16849" x="1566863" y="3944938"/>
          <p14:tracePt t="16863" x="1608138" y="3929063"/>
          <p14:tracePt t="16866" x="1658938" y="3911600"/>
          <p14:tracePt t="16880" x="1727200" y="3894138"/>
          <p14:tracePt t="16893" x="1760538" y="3894138"/>
          <p14:tracePt t="16902" x="1778000" y="3878263"/>
          <p14:tracePt t="16905" x="1811338" y="3878263"/>
          <p14:tracePt t="16919" x="1828800" y="3878263"/>
          <p14:tracePt t="16921" x="1846263" y="3852863"/>
          <p14:tracePt t="16933" x="1862138" y="3852863"/>
          <p14:tracePt t="16968" x="1879600" y="3852863"/>
          <p14:tracePt t="17510" x="1862138" y="3878263"/>
          <p14:tracePt t="17520" x="1862138" y="3894138"/>
          <p14:tracePt t="17533" x="1846263" y="3911600"/>
          <p14:tracePt t="17536" x="1828800" y="3929063"/>
          <p14:tracePt t="17549" x="1811338" y="3962400"/>
          <p14:tracePt t="17563" x="1795463" y="3962400"/>
          <p14:tracePt t="17572" x="1778000" y="3979863"/>
          <p14:tracePt t="17575" x="1778000" y="3995738"/>
          <p14:tracePt t="17587" x="1760538" y="3995738"/>
          <p14:tracePt t="17599" x="1760538" y="4013200"/>
          <p14:tracePt t="17601" x="1760538" y="4030663"/>
          <p14:tracePt t="17614" x="1744663" y="4030663"/>
          <p14:tracePt t="17617" x="1744663" y="4046538"/>
          <p14:tracePt t="17630" x="1727200" y="4046538"/>
          <p14:tracePt t="17634" x="1727200" y="4064000"/>
          <p14:tracePt t="17647" x="1727200" y="4081463"/>
          <p14:tracePt t="17649" x="1709738" y="4081463"/>
          <p14:tracePt t="17663" x="1709738" y="4097338"/>
          <p14:tracePt t="17666" x="1693863" y="4114800"/>
          <p14:tracePt t="17680" x="1693863" y="4132263"/>
          <p14:tracePt t="17683" x="1676400" y="4157663"/>
          <p14:tracePt t="17697" x="1676400" y="4173538"/>
          <p14:tracePt t="17700" x="1658938" y="4191000"/>
          <p14:tracePt t="17715" x="1658938" y="4208463"/>
          <p14:tracePt t="17735" x="1643063" y="4224338"/>
          <p14:tracePt t="17754" x="1625600" y="4224338"/>
          <p14:tracePt t="17767" x="1608138" y="4241800"/>
          <p14:tracePt t="17770" x="1582738" y="4241800"/>
          <p14:tracePt t="17785" x="1549400" y="4241800"/>
          <p14:tracePt t="17787" x="1516063" y="4241800"/>
          <p14:tracePt t="17797" x="1481138" y="4241800"/>
          <p14:tracePt t="17807" x="1430338" y="4241800"/>
          <p14:tracePt t="17812" x="1397000" y="4241800"/>
          <p14:tracePt t="17822" x="1363663" y="4241800"/>
          <p14:tracePt t="17826" x="1312863" y="4241800"/>
          <p14:tracePt t="17836" x="1270000" y="4241800"/>
          <p14:tracePt t="17848" x="1201738" y="4259263"/>
          <p14:tracePt t="17851" x="1185863" y="4259263"/>
          <p14:tracePt t="17865" x="1100138" y="4292600"/>
          <p14:tracePt t="17878" x="1066800" y="4310063"/>
          <p14:tracePt t="17889" x="1049338" y="4310063"/>
          <p14:tracePt t="17895" x="1008063" y="4325938"/>
          <p14:tracePt t="17899" x="990600" y="4343400"/>
          <p14:tracePt t="17914" x="990600" y="4360863"/>
          <p14:tracePt t="17917" x="973138" y="4360863"/>
          <p14:tracePt t="17929" x="973138" y="4376738"/>
          <p14:tracePt t="17940" x="973138" y="4394200"/>
          <p14:tracePt t="17955" x="973138" y="4411663"/>
          <p14:tracePt t="17974" x="973138" y="4437063"/>
          <p14:tracePt t="17988" x="973138" y="4452938"/>
          <p14:tracePt t="17999" x="973138" y="4470400"/>
          <p14:tracePt t="18009" x="1008063" y="4503738"/>
          <p14:tracePt t="18014" x="1049338" y="4521200"/>
          <p14:tracePt t="18026" x="1084263" y="4538663"/>
          <p14:tracePt t="18029" x="1135063" y="4554538"/>
          <p14:tracePt t="18040" x="1201738" y="4572000"/>
          <p14:tracePt t="18047" x="1287463" y="4589463"/>
          <p14:tracePt t="18058" x="1397000" y="4605338"/>
          <p14:tracePt t="18063" x="1498600" y="4622800"/>
          <p14:tracePt t="18067" x="1625600" y="4640263"/>
          <p14:tracePt t="18082" x="1727200" y="4656138"/>
          <p14:tracePt t="18084" x="1811338" y="4656138"/>
          <p14:tracePt t="18098" x="1846263" y="4673600"/>
          <p14:tracePt t="18100" x="1922463" y="4673600"/>
          <p14:tracePt t="18114" x="1955800" y="4673600"/>
          <p14:tracePt t="18116" x="2006600" y="4673600"/>
          <p14:tracePt t="18128" x="2024063" y="4673600"/>
          <p14:tracePt t="18136" x="2039938" y="4691063"/>
          <p14:tracePt t="18150" x="2057400" y="4691063"/>
          <p14:tracePt t="19360" x="2074863" y="4691063"/>
          <p14:tracePt t="19370" x="2235200" y="4691063"/>
          <p14:tracePt t="19381" x="2405063" y="4691063"/>
          <p14:tracePt t="19384" x="2633663" y="4640263"/>
          <p14:tracePt t="19398" x="2895600" y="4605338"/>
          <p14:tracePt t="19400" x="3157538" y="4554538"/>
          <p14:tracePt t="19413" x="3471863" y="4503738"/>
          <p14:tracePt t="19416" x="3716338" y="4452938"/>
          <p14:tracePt t="19430" x="4241800" y="4343400"/>
          <p14:tracePt t="19432" x="4775200" y="4241800"/>
          <p14:tracePt t="19446" x="4986338" y="4191000"/>
          <p14:tracePt t="19449" x="5757863" y="4013200"/>
          <p14:tracePt t="19463" x="6189663" y="3894138"/>
          <p14:tracePt t="19466" x="6383338" y="3835400"/>
          <p14:tracePt t="19479" x="6748463" y="3733800"/>
          <p14:tracePt t="19483" x="7061200" y="3614738"/>
          <p14:tracePt t="19497" x="7154863" y="3556000"/>
          <p14:tracePt t="19499" x="7358063" y="3454400"/>
          <p14:tracePt t="19504" x="7518400" y="3352800"/>
          <p14:tracePt t="19516" x="7653338" y="3243263"/>
          <p14:tracePt t="19529" x="7764463" y="3141663"/>
          <p14:tracePt t="19532" x="7831138" y="3040063"/>
          <p14:tracePt t="19545" x="7899400" y="2928938"/>
          <p14:tracePt t="19548" x="7950200" y="2827338"/>
          <p14:tracePt t="19559" x="7993063" y="2700338"/>
          <p14:tracePt t="19569" x="8008938" y="2616200"/>
          <p14:tracePt t="19572" x="8026400" y="2532063"/>
          <p14:tracePt t="19586" x="8026400" y="2463800"/>
          <p14:tracePt t="19589" x="8026400" y="2387600"/>
          <p14:tracePt t="19601" x="8026400" y="2319338"/>
          <p14:tracePt t="19604" x="8026400" y="2252663"/>
          <p14:tracePt t="19616" x="8026400" y="2184400"/>
          <p14:tracePt t="19619" x="8026400" y="2125663"/>
          <p14:tracePt t="19630" x="8008938" y="2057400"/>
          <p14:tracePt t="19641" x="7993063" y="2006600"/>
          <p14:tracePt t="19646" x="7950200" y="1938338"/>
          <p14:tracePt t="19656" x="7916863" y="1871663"/>
          <p14:tracePt t="19661" x="7881938" y="1778000"/>
          <p14:tracePt t="19666" x="7848600" y="1693863"/>
          <p14:tracePt t="19680" x="7797800" y="1608138"/>
          <p14:tracePt t="19683" x="7747000" y="1516063"/>
          <p14:tracePt t="19698" x="7670800" y="1414463"/>
          <p14:tracePt t="19713" x="7602538" y="1312863"/>
          <p14:tracePt t="19716" x="7551738" y="1270000"/>
          <p14:tracePt t="19731" x="7485063" y="1219200"/>
          <p14:tracePt t="19734" x="7373938" y="1168400"/>
          <p14:tracePt t="19748" x="7272338" y="1135063"/>
          <p14:tracePt t="19750" x="7154863" y="1100138"/>
          <p14:tracePt t="19764" x="7078663" y="1100138"/>
          <p14:tracePt t="19767" x="6926263" y="1084263"/>
          <p14:tracePt t="19780" x="6697663" y="1084263"/>
          <p14:tracePt t="19783" x="6519863" y="1066800"/>
          <p14:tracePt t="19796" x="6350000" y="1066800"/>
          <p14:tracePt t="19798" x="6138863" y="1066800"/>
          <p14:tracePt t="19803" x="5926138" y="1066800"/>
          <p14:tracePt t="19815" x="5722938" y="1066800"/>
          <p14:tracePt t="19824" x="5630863" y="1066800"/>
          <p14:tracePt t="19836" x="5443538" y="1066800"/>
          <p14:tracePt t="19838" x="5283200" y="1066800"/>
          <p14:tracePt t="19852" x="5148263" y="1084263"/>
          <p14:tracePt t="19855" x="5037138" y="1084263"/>
          <p14:tracePt t="19870" x="4953000" y="1100138"/>
          <p14:tracePt t="19874" x="4868863" y="1100138"/>
          <p14:tracePt t="19878" x="4775200" y="1117600"/>
          <p14:tracePt t="19890" x="4724400" y="1117600"/>
          <p14:tracePt t="19896" x="4640263" y="1135063"/>
          <p14:tracePt t="19908" x="4572000" y="1150938"/>
          <p14:tracePt t="19915" x="4478338" y="1185863"/>
          <p14:tracePt t="19919" x="4360863" y="1236663"/>
          <p14:tracePt t="19933" x="4292600" y="1252538"/>
          <p14:tracePt t="19936" x="4198938" y="1328738"/>
          <p14:tracePt t="19948" x="4097338" y="1379538"/>
          <p14:tracePt t="19952" x="4030663" y="1430338"/>
          <p14:tracePt t="19965" x="3962400" y="1498600"/>
          <p14:tracePt t="19968" x="3868738" y="1566863"/>
          <p14:tracePt t="19982" x="3817938" y="1625600"/>
          <p14:tracePt t="19984" x="3751263" y="1709738"/>
          <p14:tracePt t="20000" x="3700463" y="1778000"/>
          <p14:tracePt t="20004" x="3649663" y="1887538"/>
          <p14:tracePt t="20007" x="3573463" y="1989138"/>
          <p14:tracePt t="20015" x="3522663" y="2090738"/>
          <p14:tracePt t="20030" x="3454400" y="2235200"/>
          <p14:tracePt t="20033" x="3386138" y="2354263"/>
          <p14:tracePt t="20047" x="3259138" y="2547938"/>
          <p14:tracePt t="20052" x="3243263" y="2616200"/>
          <p14:tracePt t="20054" x="3175000" y="2760663"/>
          <p14:tracePt t="20066" x="3106738" y="2878138"/>
          <p14:tracePt t="20079" x="3055938" y="3005138"/>
          <p14:tracePt t="20082" x="2997200" y="3106738"/>
          <p14:tracePt t="20095" x="2963863" y="3208338"/>
          <p14:tracePt t="20097" x="2946400" y="3319463"/>
          <p14:tracePt t="20111" x="2928938" y="3403600"/>
          <p14:tracePt t="20114" x="2928938" y="3487738"/>
          <p14:tracePt t="20118" x="2928938" y="3581400"/>
          <p14:tracePt t="20130" x="2928938" y="3683000"/>
          <p14:tracePt t="20140" x="2928938" y="3835400"/>
          <p14:tracePt t="20145" x="2928938" y="3911600"/>
          <p14:tracePt t="20154" x="2963863" y="4081463"/>
          <p14:tracePt t="20164" x="2979738" y="4157663"/>
          <p14:tracePt t="20168" x="3014663" y="4275138"/>
          <p14:tracePt t="20181" x="3073400" y="4376738"/>
          <p14:tracePt t="20184" x="3106738" y="4487863"/>
          <p14:tracePt t="20198" x="3175000" y="4656138"/>
          <p14:tracePt t="20211" x="3225800" y="4749800"/>
          <p14:tracePt t="20220" x="3276600" y="4818063"/>
          <p14:tracePt t="20222" x="3309938" y="4884738"/>
          <p14:tracePt t="20238" x="3370263" y="4970463"/>
          <p14:tracePt t="20246" x="3421063" y="5046663"/>
          <p14:tracePt t="20249" x="3487738" y="5113338"/>
          <p14:tracePt t="20264" x="3538538" y="5199063"/>
          <p14:tracePt t="20267" x="3624263" y="5291138"/>
          <p14:tracePt t="20295" x="3716338" y="5376863"/>
          <p14:tracePt t="20298" x="3962400" y="5621338"/>
          <p14:tracePt t="20314" x="4046538" y="5689600"/>
          <p14:tracePt t="20319" x="4114800" y="5740400"/>
          <p14:tracePt t="20324" x="4224338" y="5791200"/>
          <p14:tracePt t="20339" x="4275138" y="5824538"/>
          <p14:tracePt t="20345" x="4360863" y="5867400"/>
          <p14:tracePt t="20350" x="4427538" y="5884863"/>
          <p14:tracePt t="20353" x="4503738" y="5918200"/>
          <p14:tracePt t="20371" x="4640263" y="5951538"/>
          <p14:tracePt t="20380" x="4724400" y="5969000"/>
          <p14:tracePt t="20396" x="4775200" y="5969000"/>
          <p14:tracePt t="20400" x="4868863" y="5969000"/>
          <p14:tracePt t="20403" x="4902200" y="5986463"/>
          <p14:tracePt t="20416" x="5021263" y="5986463"/>
          <p14:tracePt t="20429" x="5072063" y="5986463"/>
          <p14:tracePt t="20440" x="5113338" y="5986463"/>
          <p14:tracePt t="20445" x="5164138" y="5986463"/>
          <p14:tracePt t="20455" x="5199063" y="6002338"/>
          <p14:tracePt t="20458" x="5249863" y="6002338"/>
          <p14:tracePt t="20470" x="5300663" y="6002338"/>
          <p14:tracePt t="20480" x="5334000" y="6002338"/>
          <p14:tracePt t="20482" x="5410200" y="6002338"/>
          <p14:tracePt t="20496" x="5461000" y="6002338"/>
          <p14:tracePt t="20499" x="5511800" y="6002338"/>
          <p14:tracePt t="20512" x="5562600" y="6002338"/>
          <p14:tracePt t="20515" x="5613400" y="6002338"/>
          <p14:tracePt t="20529" x="5646738" y="6002338"/>
          <p14:tracePt t="20532" x="5707063" y="6002338"/>
          <p14:tracePt t="20541" x="5757863" y="6002338"/>
          <p14:tracePt t="20553" x="5808663" y="6002338"/>
          <p14:tracePt t="20556" x="5859463" y="5986463"/>
          <p14:tracePt t="20569" x="5910263" y="5969000"/>
          <p14:tracePt t="20571" x="5969000" y="5951538"/>
          <p14:tracePt t="20586" x="6002338" y="5918200"/>
          <p14:tracePt t="20588" x="6053138" y="5884863"/>
          <p14:tracePt t="20600" x="6121400" y="5824538"/>
          <p14:tracePt t="20613" x="6172200" y="5773738"/>
          <p14:tracePt t="20617" x="6223000" y="5740400"/>
          <p14:tracePt t="20619" x="6281738" y="5672138"/>
          <p14:tracePt t="20631" x="6332538" y="5621338"/>
          <p14:tracePt t="20641" x="6367463" y="5562600"/>
          <p14:tracePt t="20646" x="6400800" y="5478463"/>
          <p14:tracePt t="20658" x="6469063" y="5341938"/>
          <p14:tracePt t="20662" x="6502400" y="5214938"/>
          <p14:tracePt t="20675" x="6502400" y="5148263"/>
          <p14:tracePt t="20678" x="6519863" y="5046663"/>
          <p14:tracePt t="20689" x="6545263" y="4919663"/>
          <p14:tracePt t="20695" x="6545263" y="4868863"/>
          <p14:tracePt t="20707" x="6561138" y="4783138"/>
          <p14:tracePt t="20712" x="6561138" y="4706938"/>
          <p14:tracePt t="20715" x="6578600" y="4656138"/>
          <p14:tracePt t="20732" x="6578600" y="4605338"/>
          <p14:tracePt t="20734" x="6578600" y="4572000"/>
          <p14:tracePt t="20747" x="6578600" y="4538663"/>
          <p14:tracePt t="20750" x="6578600" y="4503738"/>
          <p14:tracePt t="20762" x="6578600" y="4470400"/>
          <p14:tracePt t="20765" x="6578600" y="4437063"/>
          <p14:tracePt t="20780" x="6578600" y="4394200"/>
          <p14:tracePt t="20782" x="6578600" y="4343400"/>
          <p14:tracePt t="20791" x="6578600" y="4310063"/>
          <p14:tracePt t="20803" x="6578600" y="4292600"/>
          <p14:tracePt t="20806" x="6561138" y="4241800"/>
          <p14:tracePt t="20820" x="6561138" y="4208463"/>
          <p14:tracePt t="20822" x="6561138" y="4191000"/>
          <p14:tracePt t="20836" x="6561138" y="4173538"/>
          <p14:tracePt t="20849" x="6545263" y="4157663"/>
          <p14:tracePt t="20957" x="6545263" y="4173538"/>
          <p14:tracePt t="22709" x="6545263" y="4157663"/>
          <p14:tracePt t="22721" x="6545263" y="4114800"/>
          <p14:tracePt t="22730" x="6502400" y="4064000"/>
          <p14:tracePt t="22739" x="6451600" y="3979863"/>
          <p14:tracePt t="22750" x="6367463" y="3852863"/>
          <p14:tracePt t="22754" x="6299200" y="3733800"/>
          <p14:tracePt t="22765" x="6205538" y="3614738"/>
          <p14:tracePt t="22769" x="6103938" y="3454400"/>
          <p14:tracePt t="22781" x="6070600" y="3386138"/>
          <p14:tracePt t="22784" x="5986463" y="3259138"/>
          <p14:tracePt t="22799" x="5859463" y="3055938"/>
          <p14:tracePt t="22814" x="5808663" y="2946400"/>
          <p14:tracePt t="22816" x="5757863" y="2878138"/>
          <p14:tracePt t="22830" x="5689600" y="2743200"/>
          <p14:tracePt t="22842" x="5689600" y="2700338"/>
          <p14:tracePt t="22852" x="5646738" y="2667000"/>
          <p14:tracePt t="22863" x="5630863" y="2633663"/>
          <p14:tracePt t="22866" x="5595938" y="2598738"/>
          <p14:tracePt t="22879" x="5580063" y="2565400"/>
          <p14:tracePt t="22882" x="5562600" y="2532063"/>
          <p14:tracePt t="22896" x="5545138" y="2514600"/>
          <p14:tracePt t="22899" x="5529263" y="2497138"/>
          <p14:tracePt t="22902" x="5511800" y="2481263"/>
          <p14:tracePt t="22915" x="5494338" y="2446338"/>
          <p14:tracePt t="22923" x="5494338" y="2405063"/>
          <p14:tracePt t="22935" x="5478463" y="2354263"/>
          <p14:tracePt t="22939" x="5461000" y="2319338"/>
          <p14:tracePt t="22953" x="5461000" y="2252663"/>
          <p14:tracePt t="22956" x="5443538" y="2184400"/>
          <p14:tracePt t="22961" x="5443538" y="2108200"/>
          <p14:tracePt t="22974" x="5427663" y="2024063"/>
          <p14:tracePt t="22978" x="5410200" y="1922463"/>
          <p14:tracePt t="22994" x="5392738" y="1811338"/>
          <p14:tracePt t="22997" x="5376863" y="1727200"/>
          <p14:tracePt t="23000" x="5334000" y="1643063"/>
          <p14:tracePt t="23015" x="5316538" y="1592263"/>
          <p14:tracePt t="23017" x="5300663" y="1531938"/>
          <p14:tracePt t="23031" x="5265738" y="1481138"/>
          <p14:tracePt t="23034" x="5265738" y="1430338"/>
          <p14:tracePt t="23047" x="5249863" y="1414463"/>
          <p14:tracePt t="23051" x="5232400" y="1397000"/>
          <p14:tracePt t="23063" x="5232400" y="1379538"/>
          <p14:tracePt t="23106" x="5232400" y="1414463"/>
          <p14:tracePt t="23115" x="5232400" y="1465263"/>
          <p14:tracePt t="23124" x="5249863" y="1516063"/>
          <p14:tracePt t="23137" x="5283200" y="1566863"/>
          <p14:tracePt t="23139" x="5316538" y="1625600"/>
          <p14:tracePt t="23154" x="5334000" y="1693863"/>
          <p14:tracePt t="23156" x="5351463" y="1709738"/>
          <p14:tracePt t="23170" x="5376863" y="1760538"/>
          <p14:tracePt t="23173" x="5410200" y="1811338"/>
          <p14:tracePt t="23187" x="5427663" y="1871663"/>
          <p14:tracePt t="23190" x="5443538" y="1905000"/>
          <p14:tracePt t="23195" x="5443538" y="1938338"/>
          <p14:tracePt t="23212" x="5461000" y="1955800"/>
          <p14:tracePt t="23216" x="5478463" y="1989138"/>
          <p14:tracePt t="23231" x="5478463" y="2006600"/>
          <p14:tracePt t="23234" x="5494338" y="2006600"/>
          <p14:tracePt t="23246" x="5494338" y="2024063"/>
          <p14:tracePt t="23264" x="5494338" y="2039938"/>
          <p14:tracePt t="24607" x="5494338" y="2074863"/>
          <p14:tracePt t="24616" x="5494338" y="2125663"/>
          <p14:tracePt t="24631" x="5529263" y="2201863"/>
          <p14:tracePt t="24634" x="5562600" y="2286000"/>
          <p14:tracePt t="24652" x="5672138" y="2481263"/>
          <p14:tracePt t="24662" x="5722938" y="2565400"/>
          <p14:tracePt t="24667" x="5757863" y="2598738"/>
          <p14:tracePt t="24681" x="5808663" y="2667000"/>
          <p14:tracePt t="24685" x="5842000" y="2700338"/>
          <p14:tracePt t="24691" x="5875338" y="2743200"/>
          <p14:tracePt t="24703" x="5910263" y="2776538"/>
          <p14:tracePt t="24706" x="5926138" y="2794000"/>
          <p14:tracePt t="24719" x="5969000" y="2811463"/>
          <p14:tracePt t="24723" x="6019800" y="2811463"/>
          <p14:tracePt t="24736" x="6037263" y="2811463"/>
          <p14:tracePt t="24739" x="6070600" y="2811463"/>
          <p14:tracePt t="24752" x="6103938" y="2811463"/>
          <p14:tracePt t="24756" x="6138863" y="2811463"/>
          <p14:tracePt t="24765" x="6172200" y="2811463"/>
          <p14:tracePt t="24776" x="6205538" y="2811463"/>
          <p14:tracePt t="24790" x="6223000" y="2811463"/>
          <p14:tracePt t="24803" x="6248400" y="2811463"/>
          <p14:tracePt t="24807" x="6265863" y="2811463"/>
          <p14:tracePt t="24821" x="6265863" y="2794000"/>
          <p14:tracePt t="24840" x="6281738" y="2794000"/>
          <p14:tracePt t="24906" x="6281738" y="2811463"/>
          <p14:tracePt t="24917" x="6281738" y="2844800"/>
          <p14:tracePt t="24928" x="6248400" y="2878138"/>
          <p14:tracePt t="24933" x="6205538" y="2928938"/>
          <p14:tracePt t="24945" x="6172200" y="2979738"/>
          <p14:tracePt t="24950" x="6138863" y="3055938"/>
          <p14:tracePt t="24962" x="6088063" y="3124200"/>
          <p14:tracePt t="24967" x="6019800" y="3192463"/>
          <p14:tracePt t="24970" x="5969000" y="3243263"/>
          <p14:tracePt t="24985" x="5910263" y="3319463"/>
          <p14:tracePt t="24988" x="5875338" y="3335338"/>
          <p14:tracePt t="25004" x="5824538" y="3370263"/>
          <p14:tracePt t="25009" x="5791200" y="3403600"/>
          <p14:tracePt t="25011" x="5740400" y="3421063"/>
          <p14:tracePt t="25026" x="5707063" y="3436938"/>
          <p14:tracePt t="25030" x="5672138" y="3454400"/>
          <p14:tracePt t="25043" x="5630863" y="3471863"/>
          <p14:tracePt t="25046" x="5613400" y="3487738"/>
          <p14:tracePt t="25060" x="5595938" y="3487738"/>
          <p14:tracePt t="25062" x="5580063" y="3487738"/>
          <p14:tracePt t="25076" x="5562600" y="3505200"/>
          <p14:tracePt t="25078" x="5545138" y="3505200"/>
          <p14:tracePt t="25093" x="5529263" y="3505200"/>
          <p14:tracePt t="25096" x="5529263" y="3522663"/>
          <p14:tracePt t="25109" x="5511800" y="3538538"/>
          <p14:tracePt t="25111" x="5511800" y="3556000"/>
          <p14:tracePt t="25125" x="5494338" y="3581400"/>
          <p14:tracePt t="25128" x="5494338" y="3598863"/>
          <p14:tracePt t="25135" x="5478463" y="3614738"/>
          <p14:tracePt t="25150" x="5461000" y="3632200"/>
          <p14:tracePt t="25154" x="5461000" y="3665538"/>
          <p14:tracePt t="25158" x="5443538" y="3683000"/>
          <p14:tracePt t="25169" x="5427663" y="3716338"/>
          <p14:tracePt t="25179" x="5427663" y="3751263"/>
          <p14:tracePt t="25183" x="5427663" y="3784600"/>
          <p14:tracePt t="25194" x="5410200" y="3835400"/>
          <p14:tracePt t="25199" x="5410200" y="3878263"/>
          <p14:tracePt t="25211" x="5392738" y="3911600"/>
          <p14:tracePt t="25216" x="5392738" y="3962400"/>
          <p14:tracePt t="25227" x="5376863" y="4030663"/>
          <p14:tracePt t="25232" x="5376863" y="4081463"/>
          <p14:tracePt t="25244" x="5376863" y="4132263"/>
          <p14:tracePt t="25251" x="5376863" y="4208463"/>
          <p14:tracePt t="25254" x="5376863" y="4275138"/>
          <p14:tracePt t="25268" x="5376863" y="4292600"/>
          <p14:tracePt t="25271" x="5376863" y="4343400"/>
          <p14:tracePt t="25280" x="5376863" y="4394200"/>
          <p14:tracePt t="25293" x="5376863" y="4452938"/>
          <p14:tracePt t="25296" x="5376863" y="4503738"/>
          <p14:tracePt t="25311" x="5376863" y="4538663"/>
          <p14:tracePt t="25318" x="5376863" y="4589463"/>
          <p14:tracePt t="25321" x="5392738" y="4605338"/>
          <p14:tracePt t="25334" x="5410200" y="4640263"/>
          <p14:tracePt t="25338" x="5410200" y="4673600"/>
          <p14:tracePt t="25341" x="5427663" y="4706938"/>
          <p14:tracePt t="25353" x="5461000" y="4749800"/>
          <p14:tracePt t="25364" x="5478463" y="4767263"/>
          <p14:tracePt t="25374" x="5494338" y="4783138"/>
          <p14:tracePt t="25377" x="5529263" y="4800600"/>
          <p14:tracePt t="25392" x="5545138" y="4818063"/>
          <p14:tracePt t="25396" x="5562600" y="4833938"/>
          <p14:tracePt t="25400" x="5595938" y="4833938"/>
          <p14:tracePt t="25412" x="5613400" y="4851400"/>
          <p14:tracePt t="25417" x="5630863" y="4851400"/>
          <p14:tracePt t="25428" x="5672138" y="4868863"/>
          <p14:tracePt t="25433" x="5689600" y="4868863"/>
          <p14:tracePt t="25445" x="5707063" y="4868863"/>
          <p14:tracePt t="25450" x="5722938" y="4868863"/>
          <p14:tracePt t="25461" x="5740400" y="4868863"/>
          <p14:tracePt t="25477" x="5757863" y="4868863"/>
          <p14:tracePt t="25490" x="5773738" y="4868863"/>
          <p14:tracePt t="28562" x="5773738" y="4833938"/>
          <p14:tracePt t="28572" x="5791200" y="4800600"/>
          <p14:tracePt t="28584" x="5808663" y="4767263"/>
          <p14:tracePt t="28596" x="5842000" y="4732338"/>
          <p14:tracePt t="28598" x="5859463" y="4673600"/>
          <p14:tracePt t="28612" x="5875338" y="4640263"/>
          <p14:tracePt t="28614" x="5892800" y="4605338"/>
          <p14:tracePt t="28628" x="5910263" y="4589463"/>
          <p14:tracePt t="28630" x="5926138" y="4554538"/>
          <p14:tracePt t="28644" x="5926138" y="4538663"/>
          <p14:tracePt t="28647" x="5943600" y="4521200"/>
          <p14:tracePt t="28664" x="5969000" y="4503738"/>
          <p14:tracePt t="28748" x="5986463" y="4503738"/>
          <p14:tracePt t="28772" x="5986463" y="4521200"/>
          <p14:tracePt t="28789" x="6002338" y="4538663"/>
          <p14:tracePt t="28805" x="6002338" y="4572000"/>
          <p14:tracePt t="28817" x="6019800" y="4605338"/>
          <p14:tracePt t="28828" x="6037263" y="4622800"/>
          <p14:tracePt t="28833" x="6053138" y="4640263"/>
          <p14:tracePt t="28847" x="6053138" y="4673600"/>
          <p14:tracePt t="28852" x="6070600" y="4691063"/>
          <p14:tracePt t="28856" x="6088063" y="4732338"/>
          <p14:tracePt t="28870" x="6103938" y="4749800"/>
          <p14:tracePt t="28884" x="6121400" y="4767263"/>
          <p14:tracePt t="28895" x="6121400" y="4783138"/>
          <p14:tracePt t="28901" x="6138863" y="4783138"/>
          <p14:tracePt t="28916" x="6138863" y="4800600"/>
          <p14:tracePt t="28928" x="6154738" y="4800600"/>
          <p14:tracePt t="28982" x="6154738" y="4818063"/>
          <p14:tracePt t="29046" x="6154738" y="4833938"/>
          <p14:tracePt t="29059" x="6154738" y="4851400"/>
          <p14:tracePt t="29507" x="6172200" y="4851400"/>
          <p14:tracePt t="29517" x="6189663" y="4851400"/>
          <p14:tracePt t="29526" x="6205538" y="4868863"/>
          <p14:tracePt t="29539" x="6248400" y="4884738"/>
          <p14:tracePt t="29543" x="6265863" y="4902200"/>
          <p14:tracePt t="29555" x="6299200" y="4919663"/>
          <p14:tracePt t="29560" x="6316663" y="4935538"/>
          <p14:tracePt t="29572" x="6316663" y="4970463"/>
          <p14:tracePt t="29577" x="6332538" y="4986338"/>
          <p14:tracePt t="29580" x="6350000" y="5011738"/>
          <p14:tracePt t="29595" x="6367463" y="5029200"/>
          <p14:tracePt t="29598" x="6367463" y="5046663"/>
          <p14:tracePt t="29612" x="6383338" y="5080000"/>
          <p14:tracePt t="29623" x="6400800" y="5113338"/>
          <p14:tracePt t="29629" x="6400800" y="5130800"/>
          <p14:tracePt t="29643" x="6418263" y="5148263"/>
          <p14:tracePt t="29646" x="6418263" y="5181600"/>
          <p14:tracePt t="29657" x="6434138" y="5199063"/>
          <p14:tracePt t="29668" x="6434138" y="5232400"/>
          <p14:tracePt t="29671" x="6451600" y="5265738"/>
          <p14:tracePt t="29684" x="6451600" y="5291138"/>
          <p14:tracePt t="29687" x="6469063" y="5326063"/>
          <p14:tracePt t="29700" x="6469063" y="5341938"/>
          <p14:tracePt t="29703" x="6469063" y="5376863"/>
          <p14:tracePt t="29714" x="6484938" y="5392738"/>
          <p14:tracePt t="29727" x="6484938" y="5410200"/>
          <p14:tracePt t="29731" x="6484938" y="5427663"/>
          <p14:tracePt t="29734" x="6502400" y="5461000"/>
          <p14:tracePt t="29745" x="6502400" y="5478463"/>
          <p14:tracePt t="29754" x="6502400" y="5494338"/>
          <p14:tracePt t="29761" x="6519863" y="5511800"/>
          <p14:tracePt t="29773" x="6519863" y="5529263"/>
          <p14:tracePt t="29789" x="6545263" y="5545138"/>
          <p14:tracePt t="29793" x="6545263" y="5562600"/>
          <p14:tracePt t="29805" x="6545263" y="5588000"/>
          <p14:tracePt t="29809" x="6561138" y="5605463"/>
          <p14:tracePt t="29826" x="6561138" y="5621338"/>
          <p14:tracePt t="29837" x="6561138" y="5638800"/>
          <p14:tracePt t="29854" x="6578600" y="5656263"/>
          <p14:tracePt t="29860" x="6578600" y="5672138"/>
          <p14:tracePt t="29863" x="6578600" y="5689600"/>
          <p14:tracePt t="29877" x="6578600" y="5707063"/>
          <p14:tracePt t="29890" x="6578600" y="5740400"/>
          <p14:tracePt t="29901" x="6578600" y="5757863"/>
          <p14:tracePt t="29904" x="6578600" y="5773738"/>
          <p14:tracePt t="29917" x="6578600" y="5808663"/>
          <p14:tracePt t="29930" x="6578600" y="5824538"/>
          <p14:tracePt t="29943" x="6578600" y="5867400"/>
          <p14:tracePt t="29960" x="6578600" y="5884863"/>
          <p14:tracePt t="29963" x="6578600" y="5900738"/>
          <p14:tracePt t="29977" x="6561138" y="5918200"/>
          <p14:tracePt t="29994" x="6561138" y="5935663"/>
          <p14:tracePt t="29997" x="6545263" y="5935663"/>
          <p14:tracePt t="29999" x="6545263" y="5951538"/>
          <p14:tracePt t="30011" x="6519863" y="5951538"/>
          <p14:tracePt t="30022" x="6519863" y="5969000"/>
          <p14:tracePt t="30035" x="6502400" y="5986463"/>
          <p14:tracePt t="30046" x="6502400" y="6002338"/>
          <p14:tracePt t="30049" x="6484938" y="6002338"/>
          <p14:tracePt t="30063" x="6484938" y="6019800"/>
          <p14:tracePt t="30066" x="6469063" y="6019800"/>
          <p14:tracePt t="30079" x="6451600" y="6037263"/>
          <p14:tracePt t="30081" x="6434138" y="6053138"/>
          <p14:tracePt t="30096" x="6418263" y="6053138"/>
          <p14:tracePt t="30099" x="6400800" y="6053138"/>
          <p14:tracePt t="30112" x="6383338" y="6070600"/>
          <p14:tracePt t="30114" x="6367463" y="6070600"/>
          <p14:tracePt t="30128" x="6350000" y="6088063"/>
          <p14:tracePt t="30140" x="6350000" y="6103938"/>
          <p14:tracePt t="30150" x="6332538" y="6103938"/>
          <p14:tracePt t="30160" x="6316663" y="6103938"/>
          <p14:tracePt t="30163" x="6316663" y="6121400"/>
          <p14:tracePt t="30177" x="6299200" y="6121400"/>
          <p14:tracePt t="30181" x="6265863" y="6121400"/>
          <p14:tracePt t="30194" x="6248400" y="6138863"/>
          <p14:tracePt t="30197" x="6205538" y="6138863"/>
          <p14:tracePt t="30210" x="6154738" y="6164263"/>
          <p14:tracePt t="30213" x="6138863" y="6180138"/>
          <p14:tracePt t="30227" x="6070600" y="6180138"/>
          <p14:tracePt t="30230" x="6053138" y="6180138"/>
          <p14:tracePt t="30239" x="5969000" y="6197600"/>
          <p14:tracePt t="30251" x="5910263" y="6197600"/>
          <p14:tracePt t="30254" x="5859463" y="6215063"/>
          <p14:tracePt t="30266" x="5791200" y="6215063"/>
          <p14:tracePt t="30269" x="5722938" y="6215063"/>
          <p14:tracePt t="30282" x="5630863" y="6215063"/>
          <p14:tracePt t="30285" x="5545138" y="6215063"/>
          <p14:tracePt t="30295" x="5443538" y="6215063"/>
          <p14:tracePt t="30305" x="5351463" y="6197600"/>
          <p14:tracePt t="30309" x="5265738" y="6180138"/>
          <p14:tracePt t="30323" x="5164138" y="6138863"/>
          <p14:tracePt t="30326" x="5054600" y="6103938"/>
          <p14:tracePt t="30339" x="4970463" y="6070600"/>
          <p14:tracePt t="30343" x="4884738" y="6037263"/>
          <p14:tracePt t="30355" x="4833938" y="6037263"/>
          <p14:tracePt t="30360" x="4757738" y="6002338"/>
          <p14:tracePt t="30364" x="4691063" y="5986463"/>
          <p14:tracePt t="30378" x="4640263" y="5969000"/>
          <p14:tracePt t="30381" x="4605338" y="5951538"/>
          <p14:tracePt t="30396" x="4572000" y="5935663"/>
          <p14:tracePt t="30399" x="4554538" y="5935663"/>
          <p14:tracePt t="30412" x="4538663" y="5935663"/>
          <p14:tracePt t="30441" x="4521200" y="5935663"/>
          <p14:tracePt t="30654" x="4521200" y="5918200"/>
          <p14:tracePt t="30663" x="4521200" y="5808663"/>
          <p14:tracePt t="30674" x="4521200" y="5689600"/>
          <p14:tracePt t="30686" x="4521200" y="5562600"/>
          <p14:tracePt t="30689" x="4503738" y="5461000"/>
          <p14:tracePt t="30699" x="4478338" y="5341938"/>
          <p14:tracePt t="30707" x="4462463" y="5199063"/>
          <p14:tracePt t="30718" x="4445000" y="5062538"/>
          <p14:tracePt t="30723" x="4427538" y="4833938"/>
          <p14:tracePt t="30726" x="4411663" y="4589463"/>
          <p14:tracePt t="30741" x="4394200" y="4360863"/>
          <p14:tracePt t="30744" x="4394200" y="4132263"/>
          <p14:tracePt t="30757" x="4394200" y="4030663"/>
          <p14:tracePt t="30760" x="4394200" y="3852863"/>
          <p14:tracePt t="30769" x="4394200" y="3683000"/>
          <p14:tracePt t="30775" x="4394200" y="3538538"/>
          <p14:tracePt t="30790" x="4394200" y="3421063"/>
          <p14:tracePt t="30792" x="4394200" y="3302000"/>
          <p14:tracePt t="30801" x="4394200" y="3192463"/>
          <p14:tracePt t="30812" x="4394200" y="3090863"/>
          <p14:tracePt t="30824" x="4394200" y="3022600"/>
          <p14:tracePt t="30827" x="4394200" y="2963863"/>
          <p14:tracePt t="30836" x="4411663" y="2844800"/>
          <p14:tracePt t="30847" x="4411663" y="2827338"/>
          <p14:tracePt t="30850" x="4411663" y="2760663"/>
          <p14:tracePt t="30863" x="4411663" y="2700338"/>
          <p14:tracePt t="30865" x="4427538" y="2667000"/>
          <p14:tracePt t="30877" x="4427538" y="2616200"/>
          <p14:tracePt t="30881" x="4427538" y="2582863"/>
          <p14:tracePt t="30893" x="4427538" y="2565400"/>
          <p14:tracePt t="30896" x="4427538" y="2532063"/>
          <p14:tracePt t="30908" x="4427538" y="2514600"/>
          <p14:tracePt t="30916" x="4427538" y="2497138"/>
          <p14:tracePt t="30925" x="4427538" y="2481263"/>
          <p14:tracePt t="30928" x="4427538" y="2463800"/>
          <p14:tracePt t="30940" x="4427538" y="2446338"/>
          <p14:tracePt t="30960" x="4427538" y="2420938"/>
          <p14:tracePt t="30980" x="4427538" y="2405063"/>
          <p14:tracePt t="31000" x="4427538" y="2387600"/>
          <p14:tracePt t="31068" x="4445000" y="2387600"/>
          <p14:tracePt t="31077" x="4462463" y="2387600"/>
          <p14:tracePt t="31086" x="4521200" y="2387600"/>
          <p14:tracePt t="31092" x="4622800" y="2387600"/>
          <p14:tracePt t="31104" x="4691063" y="2387600"/>
          <p14:tracePt t="31108" x="4818063" y="2370138"/>
          <p14:tracePt t="31121" x="5021263" y="2370138"/>
          <p14:tracePt t="31124" x="5164138" y="2354263"/>
          <p14:tracePt t="31138" x="5249863" y="2354263"/>
          <p14:tracePt t="31141" x="5392738" y="2354263"/>
          <p14:tracePt t="31155" x="5443538" y="2354263"/>
          <p14:tracePt t="31158" x="5529263" y="2354263"/>
          <p14:tracePt t="31166" x="5613400" y="2336800"/>
          <p14:tracePt t="31179" x="5646738" y="2336800"/>
          <p14:tracePt t="31181" x="5707063" y="2336800"/>
          <p14:tracePt t="31193" x="5722938" y="2336800"/>
          <p14:tracePt t="31196" x="5740400" y="2336800"/>
          <p14:tracePt t="31211" x="5757863" y="2336800"/>
          <p14:tracePt t="33020" x="5773738" y="2336800"/>
          <p14:tracePt t="33029" x="5808663" y="2370138"/>
          <p14:tracePt t="33043" x="5859463" y="2405063"/>
          <p14:tracePt t="33045" x="5926138" y="2463800"/>
          <p14:tracePt t="33059" x="6088063" y="2582863"/>
          <p14:tracePt t="33073" x="6154738" y="2649538"/>
          <p14:tracePt t="33083" x="6205538" y="2743200"/>
          <p14:tracePt t="33086" x="6316663" y="2895600"/>
          <p14:tracePt t="34117" x="6332538" y="2895600"/>
          <p14:tracePt t="34126" x="6383338" y="2895600"/>
          <p14:tracePt t="34138" x="6451600" y="2895600"/>
          <p14:tracePt t="34146" x="6561138" y="2895600"/>
          <p14:tracePt t="34158" x="6680200" y="2895600"/>
          <p14:tracePt t="34160" x="6799263" y="2895600"/>
          <p14:tracePt t="34173" x="7239000" y="2895600"/>
          <p14:tracePt t="34176" x="7569200" y="2895600"/>
          <p14:tracePt t="34191" x="7764463" y="2895600"/>
          <p14:tracePt t="34194" x="8356600" y="2862263"/>
          <p14:tracePt t="34206" x="8755063" y="2794000"/>
          <p14:tracePt t="34210" x="8948738" y="2760663"/>
          <p14:tracePt t="34222" x="9245600" y="2667000"/>
          <p14:tracePt t="34226" x="9558338" y="2582863"/>
          <p14:tracePt t="34239" x="9906000" y="2463800"/>
          <p14:tracePt t="34242" x="10185400" y="2336800"/>
          <p14:tracePt t="34255" x="10431463" y="2201863"/>
          <p14:tracePt t="34269" x="10625138" y="2108200"/>
          <p14:tracePt t="34273" x="10710863" y="2057400"/>
          <p14:tracePt t="34276" x="10845800" y="1973263"/>
          <p14:tracePt t="34278" x="10922000" y="1938338"/>
          <p14:tracePt t="34294" x="11006138" y="1871663"/>
          <p14:tracePt t="34297" x="11142663" y="1760538"/>
          <p14:tracePt t="34326" x="11201400" y="1709738"/>
          <p14:tracePt t="34330" x="11320463" y="1481138"/>
          <p14:tracePt t="34345" x="11336338" y="1397000"/>
          <p14:tracePt t="34348" x="11353800" y="1312863"/>
          <p14:tracePt t="34355" x="11353800" y="1201738"/>
          <p14:tracePt t="34369" x="11371263" y="1117600"/>
          <p14:tracePt t="34372" x="11371263" y="1016000"/>
          <p14:tracePt t="34382" x="11371263" y="922338"/>
          <p14:tracePt t="34393" x="11371263" y="838200"/>
          <p14:tracePt t="34395" x="11371263" y="754063"/>
          <p14:tracePt t="34409" x="11353800" y="736600"/>
          <p14:tracePt t="34412" x="11353800" y="677863"/>
          <p14:tracePt t="34426" x="11336338" y="627063"/>
          <p14:tracePt t="34429" x="11320463" y="592138"/>
          <p14:tracePt t="34439" x="11303000" y="558800"/>
          <p14:tracePt t="34443" x="11285538" y="541338"/>
          <p14:tracePt t="34455" x="11252200" y="490538"/>
          <p14:tracePt t="34458" x="11218863" y="474663"/>
          <p14:tracePt t="34473" x="11183938" y="474663"/>
          <p14:tracePt t="34476" x="11125200" y="474663"/>
          <p14:tracePt t="34488" x="11074400" y="474663"/>
          <p14:tracePt t="34491" x="11006138" y="474663"/>
          <p14:tracePt t="34505" x="10845800" y="490538"/>
          <p14:tracePt t="34518" x="10761663" y="525463"/>
          <p14:tracePt t="34528" x="10660063" y="576263"/>
          <p14:tracePt t="34531" x="10548938" y="642938"/>
          <p14:tracePt t="34544" x="10447338" y="719138"/>
          <p14:tracePt t="34547" x="10363200" y="804863"/>
          <p14:tracePt t="34560" x="10269538" y="889000"/>
          <p14:tracePt t="34563" x="10167938" y="990600"/>
          <p14:tracePt t="34577" x="10083800" y="1084263"/>
          <p14:tracePt t="34582" x="9990138" y="1185863"/>
          <p14:tracePt t="34595" x="9906000" y="1270000"/>
          <p14:tracePt t="34598" x="9837738" y="1379538"/>
          <p14:tracePt t="34611" x="9753600" y="1481138"/>
          <p14:tracePt t="34613" x="9677400" y="1566863"/>
          <p14:tracePt t="34626" x="9626600" y="1676400"/>
          <p14:tracePt t="34629" x="9575800" y="1778000"/>
          <p14:tracePt t="34644" x="9525000" y="1871663"/>
          <p14:tracePt t="34647" x="9474200" y="1973263"/>
          <p14:tracePt t="34659" x="9415463" y="2090738"/>
          <p14:tracePt t="34662" x="9347200" y="2217738"/>
          <p14:tracePt t="34676" x="9313863" y="2319338"/>
          <p14:tracePt t="34679" x="9263063" y="2446338"/>
          <p14:tracePt t="34690" x="9212263" y="2547938"/>
          <p14:tracePt t="34695" x="9161463" y="2649538"/>
          <p14:tracePt t="34707" x="9118600" y="2760663"/>
          <p14:tracePt t="34711" x="9085263" y="2862263"/>
          <p14:tracePt t="34722" x="9050338" y="2946400"/>
          <p14:tracePt t="34726" x="9017000" y="3040063"/>
          <p14:tracePt t="34738" x="8983663" y="3124200"/>
          <p14:tracePt t="34741" x="8966200" y="3225800"/>
          <p14:tracePt t="34755" x="8966200" y="3319463"/>
          <p14:tracePt t="34757" x="8948738" y="3403600"/>
          <p14:tracePt t="34770" x="8932863" y="3505200"/>
          <p14:tracePt t="34773" x="8932863" y="3614738"/>
          <p14:tracePt t="34793" x="8932863" y="3817938"/>
          <p14:tracePt t="34797" x="8932863" y="3929063"/>
          <p14:tracePt t="34813" x="8932863" y="4046538"/>
          <p14:tracePt t="34819" x="8932863" y="4173538"/>
          <p14:tracePt t="34822" x="8948738" y="4394200"/>
          <p14:tracePt t="34838" x="8966200" y="4538663"/>
          <p14:tracePt t="34841" x="8983663" y="4622800"/>
          <p14:tracePt t="34855" x="9017000" y="4749800"/>
          <p14:tracePt t="34858" x="9067800" y="4902200"/>
          <p14:tracePt t="34861" x="9136063" y="5130800"/>
          <p14:tracePt t="34876" x="9212263" y="5308600"/>
          <p14:tracePt t="34878" x="9245600" y="5392738"/>
          <p14:tracePt t="34892" x="9313863" y="5545138"/>
          <p14:tracePt t="34894" x="9364663" y="5672138"/>
          <p14:tracePt t="34908" x="9491663" y="5918200"/>
          <p14:tracePt t="34924" x="9542463" y="6019800"/>
          <p14:tracePt t="34926" x="9609138" y="6103938"/>
          <p14:tracePt t="34939" x="9644063" y="6180138"/>
          <p14:tracePt t="34942" x="9677400" y="6248400"/>
          <p14:tracePt t="34956" x="9736138" y="6316663"/>
          <p14:tracePt t="34959" x="9786938" y="6367463"/>
          <p14:tracePt t="34974" x="9821863" y="6418263"/>
          <p14:tracePt t="34977" x="9855200" y="6459538"/>
          <p14:tracePt t="34988" x="9906000" y="6510338"/>
          <p14:tracePt t="34992" x="9923463" y="6527800"/>
          <p14:tracePt t="35006" x="9956800" y="6561138"/>
          <p14:tracePt t="35009" x="9990138" y="6578600"/>
          <p14:tracePt t="35021" x="10033000" y="6596063"/>
          <p14:tracePt t="35025" x="10050463" y="6611938"/>
          <p14:tracePt t="35038" x="10066338" y="6611938"/>
          <p14:tracePt t="35041" x="10083800" y="6611938"/>
          <p14:tracePt t="35053" x="10101263" y="6629400"/>
          <p14:tracePt t="35056" x="10117138" y="6629400"/>
          <p14:tracePt t="35070" x="10134600" y="6629400"/>
          <p14:tracePt t="35081" x="10152063" y="6629400"/>
          <p14:tracePt t="35094" x="10167938" y="6629400"/>
          <p14:tracePt t="35097" x="10185400" y="6629400"/>
          <p14:tracePt t="35111" x="10202863" y="6611938"/>
          <p14:tracePt t="35114" x="10236200" y="6596063"/>
          <p14:tracePt t="35127" x="10269538" y="6596063"/>
          <p14:tracePt t="35129" x="10312400" y="6578600"/>
          <p14:tracePt t="35140" x="10329863" y="6561138"/>
          <p14:tracePt t="35144" x="10363200" y="6545263"/>
          <p14:tracePt t="35158" x="10380663" y="6527800"/>
          <p14:tracePt t="35161" x="10414000" y="6510338"/>
          <p14:tracePt t="35173" x="10431463" y="6510338"/>
          <p14:tracePt t="35176" x="10431463" y="6494463"/>
          <p14:tracePt t="35189" x="10447338" y="6494463"/>
          <p14:tracePt t="35205" x="10464800" y="6494463"/>
          <p14:tracePt t="41272" x="10447338" y="6383338"/>
          <p14:tracePt t="41284" x="10396538" y="6316663"/>
          <p14:tracePt t="41287" x="10363200" y="6265863"/>
          <p14:tracePt t="41307" x="10312400" y="6215063"/>
          <p14:tracePt t="41311" x="10287000" y="6138863"/>
          <p14:tracePt t="41314" x="10236200" y="6088063"/>
          <p14:tracePt t="41328" x="10202863" y="6037263"/>
          <p14:tracePt t="41330" x="10185400" y="5951538"/>
          <p14:tracePt t="41344" x="10117138" y="5740400"/>
          <p14:tracePt t="41356" x="10083800" y="5588000"/>
          <p14:tracePt t="41365" x="10066338" y="5494338"/>
          <p14:tracePt t="41377" x="10007600" y="5359400"/>
          <p14:tracePt t="41380" x="9974263" y="5199063"/>
          <p14:tracePt t="41385" x="9939338" y="5062538"/>
          <p14:tracePt t="41400" x="9906000" y="4935538"/>
          <p14:tracePt t="41402" x="9888538" y="4818063"/>
          <p14:tracePt t="41416" x="9855200" y="4691063"/>
          <p14:tracePt t="41419" x="9837738" y="4656138"/>
          <p14:tracePt t="41433" x="9837738" y="4572000"/>
          <p14:tracePt t="41435" x="9821863" y="4521200"/>
          <p14:tracePt t="41448" x="9821863" y="4470400"/>
          <p14:tracePt t="41451" x="9821863" y="4437063"/>
          <p14:tracePt t="41469" x="9821863" y="4411663"/>
          <p14:tracePt t="41480" x="9821863" y="4394200"/>
          <p14:tracePt t="41561" x="9837738" y="4376738"/>
          <p14:tracePt t="41574" x="9855200" y="4360863"/>
          <p14:tracePt t="41582" x="9855200" y="4310063"/>
          <p14:tracePt t="41593" x="9906000" y="4224338"/>
          <p14:tracePt t="41596" x="9939338" y="4132263"/>
          <p14:tracePt t="41611" x="9939338" y="4064000"/>
          <p14:tracePt t="41613" x="9990138" y="3962400"/>
          <p14:tracePt t="41625" x="10050463" y="3751263"/>
          <p14:tracePt t="41629" x="10101263" y="3598863"/>
          <p14:tracePt t="41643" x="10167938" y="3352800"/>
          <p14:tracePt t="41659" x="10202863" y="3208338"/>
          <p14:tracePt t="41662" x="10236200" y="3090863"/>
          <p14:tracePt t="41677" x="10269538" y="2928938"/>
          <p14:tracePt t="41692" x="10287000" y="2862263"/>
          <p14:tracePt t="41695" x="10287000" y="2811463"/>
          <p14:tracePt t="41710" x="10312400" y="2743200"/>
          <p14:tracePt t="41719" x="10312400" y="2725738"/>
          <p14:tracePt t="41730" x="10312400" y="2700338"/>
          <p14:tracePt t="41733" x="10312400" y="2684463"/>
          <p14:tracePt t="41804" x="10329863" y="268446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86832"/>
            <a:ext cx="10389870" cy="523220"/>
          </a:xfrm>
          <a:prstGeom prst="rect">
            <a:avLst/>
          </a:prstGeom>
          <a:noFill/>
        </p:spPr>
        <p:txBody>
          <a:bodyPr wrap="square" lIns="91440" tIns="45720" rIns="91440" bIns="45720" rtlCol="0" anchor="t">
            <a:spAutoFit/>
          </a:bodyPr>
          <a:lstStyle/>
          <a:p>
            <a:r>
              <a:rPr lang="en-US" sz="2800" b="1">
                <a:latin typeface="Segoe UI" panose="020B0502040204020203" pitchFamily="34" charset="0"/>
                <a:cs typeface="Segoe UI" panose="020B0502040204020203" pitchFamily="34" charset="0"/>
              </a:rPr>
              <a:t>4 Key Components For Successful Interview Training</a:t>
            </a:r>
          </a:p>
        </p:txBody>
      </p:sp>
      <p:sp>
        <p:nvSpPr>
          <p:cNvPr id="2" name="TextBox 5">
            <a:extLst>
              <a:ext uri="{FF2B5EF4-FFF2-40B4-BE49-F238E27FC236}">
                <a16:creationId xmlns:a16="http://schemas.microsoft.com/office/drawing/2014/main" id="{23BC15BE-984C-7F35-E85D-99E1D7B02581}"/>
              </a:ext>
            </a:extLst>
          </p:cNvPr>
          <p:cNvSpPr txBox="1"/>
          <p:nvPr/>
        </p:nvSpPr>
        <p:spPr>
          <a:xfrm>
            <a:off x="2391091" y="3000281"/>
            <a:ext cx="2723439" cy="707886"/>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1. Chatbot Interview </a:t>
            </a:r>
          </a:p>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Partner</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4" name="Picture 2" descr="Chatbot ">
            <a:extLst>
              <a:ext uri="{FF2B5EF4-FFF2-40B4-BE49-F238E27FC236}">
                <a16:creationId xmlns:a16="http://schemas.microsoft.com/office/drawing/2014/main" id="{EF4B68C3-8AE5-11E7-40EE-89663F463C7D}"/>
              </a:ext>
            </a:extLst>
          </p:cNvPr>
          <p:cNvPicPr>
            <a:picLocks noChangeAspect="1" noChangeArrowheads="1"/>
          </p:cNvPicPr>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3086810" y="1505395"/>
            <a:ext cx="1332000" cy="133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7E4CAFDE-D813-8DE9-543F-58298AE6A6EF}"/>
              </a:ext>
            </a:extLst>
          </p:cNvPr>
          <p:cNvSpPr txBox="1"/>
          <p:nvPr/>
        </p:nvSpPr>
        <p:spPr>
          <a:xfrm>
            <a:off x="7264945" y="3169628"/>
            <a:ext cx="2264210" cy="400110"/>
          </a:xfrm>
          <a:prstGeom prst="rect">
            <a:avLst/>
          </a:prstGeom>
          <a:noFill/>
        </p:spPr>
        <p:txBody>
          <a:bodyPr wrap="none" rtlCol="0">
            <a:spAutoFit/>
          </a:bodyPr>
          <a:lstStyle/>
          <a:p>
            <a:pPr algn="ctr"/>
            <a:r>
              <a:rPr lang="en-US" sz="2000" b="1">
                <a:latin typeface="Segoe UI" panose="020B0502040204020203" pitchFamily="34" charset="0"/>
                <a:ea typeface="Noto Sans SemiBold" panose="020B0702040504020204" pitchFamily="34" charset="0"/>
                <a:cs typeface="Segoe UI" panose="020B0502040204020203" pitchFamily="34" charset="0"/>
              </a:rPr>
              <a:t>2. Speech To Text</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sp>
        <p:nvSpPr>
          <p:cNvPr id="16" name="TextBox 5">
            <a:extLst>
              <a:ext uri="{FF2B5EF4-FFF2-40B4-BE49-F238E27FC236}">
                <a16:creationId xmlns:a16="http://schemas.microsoft.com/office/drawing/2014/main" id="{00512BB6-832C-FE3A-4763-8E4D5F7BD975}"/>
              </a:ext>
            </a:extLst>
          </p:cNvPr>
          <p:cNvSpPr txBox="1"/>
          <p:nvPr/>
        </p:nvSpPr>
        <p:spPr>
          <a:xfrm>
            <a:off x="2628143" y="5733123"/>
            <a:ext cx="2249334" cy="707886"/>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3. Image Guided</a:t>
            </a:r>
          </a:p>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Emotion Analysis</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sp>
        <p:nvSpPr>
          <p:cNvPr id="19" name="TextBox 5">
            <a:extLst>
              <a:ext uri="{FF2B5EF4-FFF2-40B4-BE49-F238E27FC236}">
                <a16:creationId xmlns:a16="http://schemas.microsoft.com/office/drawing/2014/main" id="{D2CCC323-E613-0441-D4B6-166BF7085BF0}"/>
              </a:ext>
            </a:extLst>
          </p:cNvPr>
          <p:cNvSpPr txBox="1"/>
          <p:nvPr/>
        </p:nvSpPr>
        <p:spPr>
          <a:xfrm>
            <a:off x="6977402" y="5887011"/>
            <a:ext cx="2351221" cy="400110"/>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4. Case Evaluation</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6" name="Picture 4" descr="Speak ">
            <a:extLst>
              <a:ext uri="{FF2B5EF4-FFF2-40B4-BE49-F238E27FC236}">
                <a16:creationId xmlns:a16="http://schemas.microsoft.com/office/drawing/2014/main" id="{5BA9F23A-3CE6-C541-DD97-8153D42E1AFF}"/>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7731049" y="1410481"/>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motions ">
            <a:extLst>
              <a:ext uri="{FF2B5EF4-FFF2-40B4-BE49-F238E27FC236}">
                <a16:creationId xmlns:a16="http://schemas.microsoft.com/office/drawing/2014/main" id="{7AB4BAB9-3043-14F8-EFD2-975A80DE39D3}"/>
              </a:ext>
            </a:extLst>
          </p:cNvPr>
          <p:cNvPicPr>
            <a:picLocks noChangeAspect="1" noChangeArrowheads="1"/>
          </p:cNvPicPr>
          <p:nvPr/>
        </p:nvPicPr>
        <p:blipFill>
          <a:blip r:embed="rId7">
            <a:alphaModFix amt="30000"/>
            <a:extLst>
              <a:ext uri="{28A0092B-C50C-407E-A947-70E740481C1C}">
                <a14:useLocalDpi xmlns:a14="http://schemas.microsoft.com/office/drawing/2010/main" val="0"/>
              </a:ext>
            </a:extLst>
          </a:blip>
          <a:srcRect/>
          <a:stretch>
            <a:fillRect/>
          </a:stretch>
        </p:blipFill>
        <p:spPr bwMode="auto">
          <a:xfrm>
            <a:off x="3086810"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od feedback ">
            <a:extLst>
              <a:ext uri="{FF2B5EF4-FFF2-40B4-BE49-F238E27FC236}">
                <a16:creationId xmlns:a16="http://schemas.microsoft.com/office/drawing/2014/main" id="{86D7CAF1-0E8D-E5D2-6607-9655D1FD4925}"/>
              </a:ext>
            </a:extLst>
          </p:cNvPr>
          <p:cNvPicPr>
            <a:picLocks noChangeAspect="1" noChangeArrowheads="1"/>
          </p:cNvPicPr>
          <p:nvPr/>
        </p:nvPicPr>
        <p:blipFill>
          <a:blip r:embed="rId8">
            <a:alphaModFix amt="30000"/>
            <a:extLst>
              <a:ext uri="{28A0092B-C50C-407E-A947-70E740481C1C}">
                <a14:useLocalDpi xmlns:a14="http://schemas.microsoft.com/office/drawing/2010/main" val="0"/>
              </a:ext>
            </a:extLst>
          </a:blip>
          <a:srcRect/>
          <a:stretch>
            <a:fillRect/>
          </a:stretch>
        </p:blipFill>
        <p:spPr bwMode="auto">
          <a:xfrm>
            <a:off x="7487012"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7DD94189-22E6-7533-10F5-2FC38F7F373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84550654"/>
      </p:ext>
    </p:extLst>
  </p:cSld>
  <p:clrMapOvr>
    <a:masterClrMapping/>
  </p:clrMapOvr>
  <mc:AlternateContent xmlns:mc="http://schemas.openxmlformats.org/markup-compatibility/2006" xmlns:p14="http://schemas.microsoft.com/office/powerpoint/2010/main">
    <mc:Choice Requires="p14">
      <p:transition spd="slow" p14:dur="2000" advTm="3780"/>
    </mc:Choice>
    <mc:Fallback xmlns="">
      <p:transition spd="slow" advTm="3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28600"/>
            <a:ext cx="10389870" cy="584775"/>
          </a:xfrm>
          <a:prstGeom prst="rect">
            <a:avLst/>
          </a:prstGeom>
          <a:noFill/>
        </p:spPr>
        <p:txBody>
          <a:bodyPr wrap="square" lIns="91440" tIns="45720" rIns="91440" bIns="45720" rtlCol="0" anchor="t">
            <a:spAutoFit/>
          </a:bodyPr>
          <a:lstStyle/>
          <a:p>
            <a:r>
              <a:rPr lang="en-US" sz="3200" b="1">
                <a:latin typeface="Segoe UI"/>
                <a:cs typeface="Segoe UI"/>
              </a:rPr>
              <a:t>Why Consulting Case </a:t>
            </a:r>
            <a:r>
              <a:rPr lang="en-US" sz="3200" b="1" err="1">
                <a:latin typeface="Segoe UI"/>
                <a:cs typeface="Segoe UI"/>
              </a:rPr>
              <a:t>ChatBots</a:t>
            </a:r>
            <a:r>
              <a:rPr lang="en-US" sz="3200" b="1">
                <a:latin typeface="Segoe UI"/>
                <a:cs typeface="Segoe UI"/>
              </a:rPr>
              <a:t>?</a:t>
            </a:r>
            <a:endParaRPr lang="en-US" sz="3200" b="1">
              <a:latin typeface="Segoe UI" panose="020B0502040204020203" pitchFamily="34" charset="0"/>
              <a:cs typeface="Segoe UI" panose="020B0502040204020203" pitchFamily="34" charset="0"/>
            </a:endParaRPr>
          </a:p>
        </p:txBody>
      </p:sp>
      <p:pic>
        <p:nvPicPr>
          <p:cNvPr id="3" name="Picture 2" descr="A group of logos on a white background&#10;&#10;Description automatically generated">
            <a:extLst>
              <a:ext uri="{FF2B5EF4-FFF2-40B4-BE49-F238E27FC236}">
                <a16:creationId xmlns:a16="http://schemas.microsoft.com/office/drawing/2014/main" id="{4C57379C-7123-6ABD-8C87-B901C2591632}"/>
              </a:ext>
            </a:extLst>
          </p:cNvPr>
          <p:cNvPicPr>
            <a:picLocks noChangeAspect="1"/>
          </p:cNvPicPr>
          <p:nvPr/>
        </p:nvPicPr>
        <p:blipFill>
          <a:blip r:embed="rId2"/>
          <a:stretch>
            <a:fillRect/>
          </a:stretch>
        </p:blipFill>
        <p:spPr>
          <a:xfrm>
            <a:off x="5955646" y="1187543"/>
            <a:ext cx="5838825" cy="1381125"/>
          </a:xfrm>
          <a:prstGeom prst="rect">
            <a:avLst/>
          </a:prstGeom>
        </p:spPr>
      </p:pic>
      <p:pic>
        <p:nvPicPr>
          <p:cNvPr id="4" name="Picture 3" descr="A person biting her finger while looking at a person&#10;&#10;Description automatically generated">
            <a:extLst>
              <a:ext uri="{FF2B5EF4-FFF2-40B4-BE49-F238E27FC236}">
                <a16:creationId xmlns:a16="http://schemas.microsoft.com/office/drawing/2014/main" id="{FADFBD6C-FDE3-FEC8-61F9-2BEF7DD3543A}"/>
              </a:ext>
            </a:extLst>
          </p:cNvPr>
          <p:cNvPicPr>
            <a:picLocks noChangeAspect="1"/>
          </p:cNvPicPr>
          <p:nvPr/>
        </p:nvPicPr>
        <p:blipFill>
          <a:blip r:embed="rId3"/>
          <a:stretch>
            <a:fillRect/>
          </a:stretch>
        </p:blipFill>
        <p:spPr>
          <a:xfrm>
            <a:off x="6097960" y="3018584"/>
            <a:ext cx="5267325" cy="2828925"/>
          </a:xfrm>
          <a:prstGeom prst="rect">
            <a:avLst/>
          </a:prstGeom>
        </p:spPr>
      </p:pic>
      <p:sp>
        <p:nvSpPr>
          <p:cNvPr id="8" name="TextBox 7">
            <a:extLst>
              <a:ext uri="{FF2B5EF4-FFF2-40B4-BE49-F238E27FC236}">
                <a16:creationId xmlns:a16="http://schemas.microsoft.com/office/drawing/2014/main" id="{2DD75FD6-4B48-C530-0D6E-E67CB3DC621C}"/>
              </a:ext>
            </a:extLst>
          </p:cNvPr>
          <p:cNvSpPr txBox="1"/>
          <p:nvPr/>
        </p:nvSpPr>
        <p:spPr>
          <a:xfrm>
            <a:off x="1290917" y="3065930"/>
            <a:ext cx="372931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Quattrocento Sans"/>
              </a:rPr>
              <a:t>Interviews are always </a:t>
            </a:r>
            <a:r>
              <a:rPr lang="en-US" sz="3200" b="1">
                <a:solidFill>
                  <a:srgbClr val="CC0000"/>
                </a:solidFill>
                <a:latin typeface="Quattrocento Sans"/>
              </a:rPr>
              <a:t>NERVOUS!</a:t>
            </a:r>
            <a:endParaRPr lang="en-US" sz="3200"/>
          </a:p>
        </p:txBody>
      </p:sp>
    </p:spTree>
    <p:extLst>
      <p:ext uri="{BB962C8B-B14F-4D97-AF65-F5344CB8AC3E}">
        <p14:creationId xmlns:p14="http://schemas.microsoft.com/office/powerpoint/2010/main" val="1469126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10670" y="53787"/>
            <a:ext cx="10389870" cy="954107"/>
          </a:xfrm>
          <a:prstGeom prst="rect">
            <a:avLst/>
          </a:prstGeom>
          <a:noFill/>
        </p:spPr>
        <p:txBody>
          <a:bodyPr wrap="square" lIns="91440" tIns="45720" rIns="91440" bIns="45720" rtlCol="0" anchor="t">
            <a:spAutoFit/>
          </a:bodyPr>
          <a:lstStyle/>
          <a:p>
            <a:r>
              <a:rPr lang="en-US" sz="2800" b="1">
                <a:latin typeface="Segoe UI"/>
                <a:cs typeface="Segoe UI"/>
              </a:rPr>
              <a:t>Speech To Text Provides an Additional Modality To More Truthfully Imitate Interview Situation</a:t>
            </a:r>
            <a:endParaRPr lang="en-US" sz="1600"/>
          </a:p>
        </p:txBody>
      </p:sp>
      <p:sp>
        <p:nvSpPr>
          <p:cNvPr id="8" name="Textfeld 7">
            <a:extLst>
              <a:ext uri="{FF2B5EF4-FFF2-40B4-BE49-F238E27FC236}">
                <a16:creationId xmlns:a16="http://schemas.microsoft.com/office/drawing/2014/main" id="{F70F2999-5E45-20F0-54B9-2AB5E5FB1619}"/>
              </a:ext>
            </a:extLst>
          </p:cNvPr>
          <p:cNvSpPr txBox="1"/>
          <p:nvPr/>
        </p:nvSpPr>
        <p:spPr>
          <a:xfrm>
            <a:off x="663881" y="1372273"/>
            <a:ext cx="5055904" cy="5170646"/>
          </a:xfrm>
          <a:prstGeom prst="rect">
            <a:avLst/>
          </a:prstGeom>
          <a:noFill/>
        </p:spPr>
        <p:txBody>
          <a:bodyPr wrap="square" rtlCol="0">
            <a:spAutoFit/>
          </a:bodyPr>
          <a:lstStyle/>
          <a:p>
            <a:pPr>
              <a:spcBef>
                <a:spcPts val="600"/>
              </a:spcBef>
            </a:pPr>
            <a:r>
              <a:rPr lang="en-US" b="1">
                <a:latin typeface="Segoe UI" panose="020B0502040204020203" pitchFamily="34" charset="0"/>
                <a:ea typeface="Segoe UI Symbol" panose="020B0502040204020203" pitchFamily="34" charset="0"/>
                <a:cs typeface="Segoe UI" panose="020B0502040204020203" pitchFamily="34" charset="0"/>
              </a:rPr>
              <a:t>Motivation why Speech</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Closer to real interview</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Analyze Speed, Clarity, (Sentiment)</a:t>
            </a:r>
          </a:p>
          <a:p>
            <a:pPr marL="285750" indent="-285750">
              <a:spcBef>
                <a:spcPts val="600"/>
              </a:spcBef>
              <a:buFont typeface="Arial" panose="020B0604020202020204" pitchFamily="34" charset="0"/>
              <a:buChar char="•"/>
            </a:pPr>
            <a:endParaRPr lang="en-US">
              <a:latin typeface="Segoe UI" panose="020B0502040204020203" pitchFamily="34" charset="0"/>
              <a:ea typeface="Segoe UI Symbol" panose="020B0502040204020203" pitchFamily="34" charset="0"/>
              <a:cs typeface="Segoe UI" panose="020B0502040204020203" pitchFamily="34" charset="0"/>
            </a:endParaRPr>
          </a:p>
          <a:p>
            <a:pPr>
              <a:spcBef>
                <a:spcPts val="600"/>
              </a:spcBef>
            </a:pPr>
            <a:r>
              <a:rPr lang="en-US" b="1">
                <a:latin typeface="Segoe UI" panose="020B0502040204020203" pitchFamily="34" charset="0"/>
                <a:ea typeface="Segoe UI Symbol" panose="020B0502040204020203" pitchFamily="34" charset="0"/>
                <a:cs typeface="Segoe UI" panose="020B0502040204020203" pitchFamily="34" charset="0"/>
              </a:rPr>
              <a:t>Our Solution:</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Decision for Google Speech due to </a:t>
            </a:r>
            <a:r>
              <a:rPr lang="en-US" b="1">
                <a:latin typeface="Segoe UI" panose="020B0502040204020203" pitchFamily="34" charset="0"/>
                <a:ea typeface="Segoe UI Symbol" panose="020B0502040204020203" pitchFamily="34" charset="0"/>
                <a:cs typeface="Segoe UI" panose="020B0502040204020203" pitchFamily="34" charset="0"/>
              </a:rPr>
              <a:t>real-time</a:t>
            </a:r>
            <a:r>
              <a:rPr lang="en-US">
                <a:latin typeface="Segoe UI" panose="020B0502040204020203" pitchFamily="34" charset="0"/>
                <a:ea typeface="Segoe UI Symbol" panose="020B0502040204020203" pitchFamily="34" charset="0"/>
                <a:cs typeface="Segoe UI" panose="020B0502040204020203" pitchFamily="34" charset="0"/>
              </a:rPr>
              <a:t> </a:t>
            </a:r>
            <a:r>
              <a:rPr lang="en-US" b="1">
                <a:latin typeface="Segoe UI" panose="020B0502040204020203" pitchFamily="34" charset="0"/>
                <a:ea typeface="Segoe UI Symbol" panose="020B0502040204020203" pitchFamily="34" charset="0"/>
                <a:cs typeface="Segoe UI" panose="020B0502040204020203" pitchFamily="34" charset="0"/>
              </a:rPr>
              <a:t>streaming capabilities</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Live Transcribe Text</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Compute </a:t>
            </a:r>
            <a:r>
              <a:rPr lang="en-US" b="1">
                <a:latin typeface="Segoe UI" panose="020B0502040204020203" pitchFamily="34" charset="0"/>
                <a:ea typeface="Segoe UI Symbol" panose="020B0502040204020203" pitchFamily="34" charset="0"/>
                <a:cs typeface="Segoe UI" panose="020B0502040204020203" pitchFamily="34" charset="0"/>
              </a:rPr>
              <a:t>Speed </a:t>
            </a:r>
            <a:r>
              <a:rPr lang="en-US">
                <a:latin typeface="Segoe UI" panose="020B0502040204020203" pitchFamily="34" charset="0"/>
                <a:ea typeface="Segoe UI Symbol" panose="020B0502040204020203" pitchFamily="34" charset="0"/>
                <a:cs typeface="Segoe UI" panose="020B0502040204020203" pitchFamily="34" charset="0"/>
              </a:rPr>
              <a:t>and </a:t>
            </a:r>
            <a:r>
              <a:rPr lang="en-US" b="1">
                <a:latin typeface="Segoe UI" panose="020B0502040204020203" pitchFamily="34" charset="0"/>
                <a:ea typeface="Segoe UI Symbol" panose="020B0502040204020203" pitchFamily="34" charset="0"/>
                <a:cs typeface="Segoe UI" panose="020B0502040204020203" pitchFamily="34" charset="0"/>
              </a:rPr>
              <a:t>Clarity Scores</a:t>
            </a:r>
          </a:p>
          <a:p>
            <a:pPr marL="285750" indent="-285750">
              <a:spcBef>
                <a:spcPts val="600"/>
              </a:spcBef>
              <a:buFont typeface="Arial" panose="020B0604020202020204" pitchFamily="34" charset="0"/>
              <a:buChar char="•"/>
            </a:pPr>
            <a:endParaRPr lang="en-US" b="1">
              <a:latin typeface="Segoe UI" panose="020B0502040204020203" pitchFamily="34" charset="0"/>
              <a:ea typeface="Segoe UI Symbol" panose="020B0502040204020203" pitchFamily="34" charset="0"/>
              <a:cs typeface="Segoe UI" panose="020B0502040204020203" pitchFamily="34" charset="0"/>
            </a:endParaRPr>
          </a:p>
          <a:p>
            <a:pPr>
              <a:spcBef>
                <a:spcPts val="600"/>
              </a:spcBef>
            </a:pPr>
            <a:r>
              <a:rPr lang="en-US" b="1">
                <a:latin typeface="Segoe UI" panose="020B0502040204020203" pitchFamily="34" charset="0"/>
                <a:ea typeface="Segoe UI Symbol" panose="020B0502040204020203" pitchFamily="34" charset="0"/>
                <a:cs typeface="Segoe UI" panose="020B0502040204020203" pitchFamily="34" charset="0"/>
              </a:rPr>
              <a:t>Challenge:</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Google Speech </a:t>
            </a:r>
            <a:r>
              <a:rPr lang="en-US" b="1">
                <a:latin typeface="Segoe UI" panose="020B0502040204020203" pitchFamily="34" charset="0"/>
                <a:ea typeface="Segoe UI Symbol" panose="020B0502040204020203" pitchFamily="34" charset="0"/>
                <a:cs typeface="Segoe UI" panose="020B0502040204020203" pitchFamily="34" charset="0"/>
              </a:rPr>
              <a:t>requires File System</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File System </a:t>
            </a:r>
            <a:r>
              <a:rPr lang="en-US" b="1">
                <a:latin typeface="Segoe UI" panose="020B0502040204020203" pitchFamily="34" charset="0"/>
                <a:ea typeface="Segoe UI Symbol" panose="020B0502040204020203" pitchFamily="34" charset="0"/>
                <a:cs typeface="Segoe UI" panose="020B0502040204020203" pitchFamily="34" charset="0"/>
              </a:rPr>
              <a:t>not available </a:t>
            </a:r>
            <a:r>
              <a:rPr lang="en-US">
                <a:latin typeface="Segoe UI" panose="020B0502040204020203" pitchFamily="34" charset="0"/>
                <a:ea typeface="Segoe UI Symbol" panose="020B0502040204020203" pitchFamily="34" charset="0"/>
                <a:cs typeface="Segoe UI" panose="020B0502040204020203" pitchFamily="34" charset="0"/>
              </a:rPr>
              <a:t>in Browser</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Build </a:t>
            </a:r>
            <a:r>
              <a:rPr lang="en-US" b="1">
                <a:latin typeface="Segoe UI" panose="020B0502040204020203" pitchFamily="34" charset="0"/>
                <a:ea typeface="Segoe UI Symbol" panose="020B0502040204020203" pitchFamily="34" charset="0"/>
                <a:cs typeface="Segoe UI" panose="020B0502040204020203" pitchFamily="34" charset="0"/>
              </a:rPr>
              <a:t>additional service </a:t>
            </a:r>
            <a:r>
              <a:rPr lang="en-US">
                <a:latin typeface="Segoe UI" panose="020B0502040204020203" pitchFamily="34" charset="0"/>
                <a:ea typeface="Segoe UI Symbol" panose="020B0502040204020203" pitchFamily="34" charset="0"/>
                <a:cs typeface="Segoe UI" panose="020B0502040204020203" pitchFamily="34" charset="0"/>
              </a:rPr>
              <a:t>to connect Browser and Google Speech</a:t>
            </a:r>
          </a:p>
        </p:txBody>
      </p:sp>
      <p:pic>
        <p:nvPicPr>
          <p:cNvPr id="10" name="Grafik 9">
            <a:extLst>
              <a:ext uri="{FF2B5EF4-FFF2-40B4-BE49-F238E27FC236}">
                <a16:creationId xmlns:a16="http://schemas.microsoft.com/office/drawing/2014/main" id="{64FDC831-D11D-7B7E-5D20-86CC479EE59B}"/>
              </a:ext>
            </a:extLst>
          </p:cNvPr>
          <p:cNvPicPr>
            <a:picLocks noChangeAspect="1"/>
          </p:cNvPicPr>
          <p:nvPr/>
        </p:nvPicPr>
        <p:blipFill>
          <a:blip r:embed="rId5"/>
          <a:stretch>
            <a:fillRect/>
          </a:stretch>
        </p:blipFill>
        <p:spPr>
          <a:xfrm>
            <a:off x="7753350" y="4614838"/>
            <a:ext cx="3585210" cy="2021735"/>
          </a:xfrm>
          <a:prstGeom prst="rect">
            <a:avLst/>
          </a:prstGeom>
        </p:spPr>
      </p:pic>
      <p:pic>
        <p:nvPicPr>
          <p:cNvPr id="11" name="Grafik 10">
            <a:extLst>
              <a:ext uri="{FF2B5EF4-FFF2-40B4-BE49-F238E27FC236}">
                <a16:creationId xmlns:a16="http://schemas.microsoft.com/office/drawing/2014/main" id="{9EB8E89F-27BB-AF3B-DD8B-FB03004D253E}"/>
              </a:ext>
            </a:extLst>
          </p:cNvPr>
          <p:cNvPicPr>
            <a:picLocks noChangeAspect="1"/>
          </p:cNvPicPr>
          <p:nvPr/>
        </p:nvPicPr>
        <p:blipFill rotWithShape="1">
          <a:blip r:embed="rId6"/>
          <a:srcRect t="4929"/>
          <a:stretch/>
        </p:blipFill>
        <p:spPr>
          <a:xfrm>
            <a:off x="7872412" y="1792542"/>
            <a:ext cx="3347087" cy="1970641"/>
          </a:xfrm>
          <a:prstGeom prst="rect">
            <a:avLst/>
          </a:prstGeom>
        </p:spPr>
      </p:pic>
      <p:sp>
        <p:nvSpPr>
          <p:cNvPr id="12" name="Textfeld 11">
            <a:extLst>
              <a:ext uri="{FF2B5EF4-FFF2-40B4-BE49-F238E27FC236}">
                <a16:creationId xmlns:a16="http://schemas.microsoft.com/office/drawing/2014/main" id="{37C24F80-7145-298D-A12F-B60A591C7174}"/>
              </a:ext>
            </a:extLst>
          </p:cNvPr>
          <p:cNvSpPr txBox="1"/>
          <p:nvPr/>
        </p:nvSpPr>
        <p:spPr>
          <a:xfrm>
            <a:off x="7448400" y="1278439"/>
            <a:ext cx="2768033" cy="369332"/>
          </a:xfrm>
          <a:prstGeom prst="rect">
            <a:avLst/>
          </a:prstGeom>
          <a:noFill/>
        </p:spPr>
        <p:txBody>
          <a:bodyPr wrap="square" rtlCol="0">
            <a:spAutoFit/>
          </a:bodyPr>
          <a:lstStyle/>
          <a:p>
            <a:r>
              <a:rPr lang="en-US" b="1">
                <a:latin typeface="Segoe UI" panose="020B0502040204020203" pitchFamily="34" charset="0"/>
                <a:cs typeface="Segoe UI" panose="020B0502040204020203" pitchFamily="34" charset="0"/>
              </a:rPr>
              <a:t>Live Transcription</a:t>
            </a:r>
          </a:p>
        </p:txBody>
      </p:sp>
      <p:cxnSp>
        <p:nvCxnSpPr>
          <p:cNvPr id="13" name="Gerade Verbindung 12">
            <a:extLst>
              <a:ext uri="{FF2B5EF4-FFF2-40B4-BE49-F238E27FC236}">
                <a16:creationId xmlns:a16="http://schemas.microsoft.com/office/drawing/2014/main" id="{16EC1E28-981C-F5DB-C33C-FD0B596B573A}"/>
              </a:ext>
            </a:extLst>
          </p:cNvPr>
          <p:cNvCxnSpPr>
            <a:cxnSpLocks/>
          </p:cNvCxnSpPr>
          <p:nvPr/>
        </p:nvCxnSpPr>
        <p:spPr>
          <a:xfrm flipV="1">
            <a:off x="7524600" y="1651397"/>
            <a:ext cx="2013518" cy="7738"/>
          </a:xfrm>
          <a:prstGeom prst="line">
            <a:avLst/>
          </a:prstGeom>
          <a:ln w="19050">
            <a:solidFill>
              <a:srgbClr val="3B82F6"/>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A472C0D9-6860-8E98-D817-27293593F0FB}"/>
              </a:ext>
            </a:extLst>
          </p:cNvPr>
          <p:cNvSpPr txBox="1"/>
          <p:nvPr/>
        </p:nvSpPr>
        <p:spPr>
          <a:xfrm>
            <a:off x="7448400" y="4112099"/>
            <a:ext cx="2768033" cy="369332"/>
          </a:xfrm>
          <a:prstGeom prst="rect">
            <a:avLst/>
          </a:prstGeom>
          <a:noFill/>
        </p:spPr>
        <p:txBody>
          <a:bodyPr wrap="square" rtlCol="0">
            <a:spAutoFit/>
          </a:bodyPr>
          <a:lstStyle/>
          <a:p>
            <a:r>
              <a:rPr lang="en-US" b="1">
                <a:latin typeface="Segoe UI" panose="020B0502040204020203" pitchFamily="34" charset="0"/>
                <a:cs typeface="Segoe UI" panose="020B0502040204020203" pitchFamily="34" charset="0"/>
              </a:rPr>
              <a:t>Live Evaluation</a:t>
            </a:r>
          </a:p>
        </p:txBody>
      </p:sp>
      <p:cxnSp>
        <p:nvCxnSpPr>
          <p:cNvPr id="15" name="Gerade Verbindung 14">
            <a:extLst>
              <a:ext uri="{FF2B5EF4-FFF2-40B4-BE49-F238E27FC236}">
                <a16:creationId xmlns:a16="http://schemas.microsoft.com/office/drawing/2014/main" id="{D3E61A34-447F-93C4-BB34-994BA718A5D6}"/>
              </a:ext>
            </a:extLst>
          </p:cNvPr>
          <p:cNvCxnSpPr>
            <a:cxnSpLocks/>
          </p:cNvCxnSpPr>
          <p:nvPr/>
        </p:nvCxnSpPr>
        <p:spPr>
          <a:xfrm flipV="1">
            <a:off x="7524600" y="4485057"/>
            <a:ext cx="2013518" cy="7738"/>
          </a:xfrm>
          <a:prstGeom prst="line">
            <a:avLst/>
          </a:prstGeom>
          <a:ln w="19050">
            <a:solidFill>
              <a:srgbClr val="3B82F6"/>
            </a:solidFill>
          </a:ln>
        </p:spPr>
        <p:style>
          <a:lnRef idx="1">
            <a:schemeClr val="accent1"/>
          </a:lnRef>
          <a:fillRef idx="0">
            <a:schemeClr val="accent1"/>
          </a:fillRef>
          <a:effectRef idx="0">
            <a:schemeClr val="accent1"/>
          </a:effectRef>
          <a:fontRef idx="minor">
            <a:schemeClr val="tx1"/>
          </a:fontRef>
        </p:style>
      </p:cxnSp>
      <p:pic>
        <p:nvPicPr>
          <p:cNvPr id="4" name="Audio 3">
            <a:extLst>
              <a:ext uri="{FF2B5EF4-FFF2-40B4-BE49-F238E27FC236}">
                <a16:creationId xmlns:a16="http://schemas.microsoft.com/office/drawing/2014/main" id="{C67093BE-1DBA-5419-7EF5-2B1248069BD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99542441"/>
      </p:ext>
    </p:extLst>
  </p:cSld>
  <p:clrMapOvr>
    <a:masterClrMapping/>
  </p:clrMapOvr>
  <mc:AlternateContent xmlns:mc="http://schemas.openxmlformats.org/markup-compatibility/2006" xmlns:p14="http://schemas.microsoft.com/office/powerpoint/2010/main">
    <mc:Choice Requires="p14">
      <p:transition spd="slow" p14:dur="2000" advTm="71182"/>
    </mc:Choice>
    <mc:Fallback xmlns="">
      <p:transition spd="slow" advTm="71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6425" x="10218738" y="2684463"/>
          <p14:tracePt t="46438" x="10083800" y="2667000"/>
          <p14:tracePt t="46441" x="9923463" y="2649538"/>
          <p14:tracePt t="46455" x="9609138" y="2649538"/>
          <p14:tracePt t="46467" x="9456738" y="2649538"/>
          <p14:tracePt t="46476" x="9278938" y="2649538"/>
          <p14:tracePt t="46487" x="9118600" y="2649538"/>
          <p14:tracePt t="46490" x="8966200" y="2649538"/>
          <p14:tracePt t="46502" x="8407400" y="2725738"/>
          <p14:tracePt t="46505" x="8059738" y="2776538"/>
          <p14:tracePt t="46519" x="7670800" y="2862263"/>
          <p14:tracePt t="46521" x="7272338" y="2946400"/>
          <p14:tracePt t="46535" x="6840538" y="3022600"/>
          <p14:tracePt t="46538" x="6367463" y="3106738"/>
          <p14:tracePt t="46552" x="5910263" y="3192463"/>
          <p14:tracePt t="46554" x="5410200" y="3276600"/>
          <p14:tracePt t="46563" x="4919663" y="3370263"/>
          <p14:tracePt t="46576" x="4411663" y="3436938"/>
          <p14:tracePt t="46579" x="4198938" y="3487738"/>
          <p14:tracePt t="46593" x="3784600" y="3538538"/>
          <p14:tracePt t="46595" x="3403600" y="3614738"/>
          <p14:tracePt t="46606" x="3014663" y="3683000"/>
          <p14:tracePt t="46617" x="2717800" y="3751263"/>
          <p14:tracePt t="46620" x="2438400" y="3802063"/>
          <p14:tracePt t="46629" x="2217738" y="3852863"/>
          <p14:tracePt t="46641" x="2006600" y="3911600"/>
          <p14:tracePt t="46644" x="1905000" y="3929063"/>
          <p14:tracePt t="46658" x="1744663" y="3979863"/>
          <p14:tracePt t="46663" x="1582738" y="4013200"/>
          <p14:tracePt t="46668" x="1465263" y="4064000"/>
          <p14:tracePt t="46680" x="1328738" y="4097338"/>
          <p14:tracePt t="46684" x="1236663" y="4132263"/>
          <p14:tracePt t="46696" x="1135063" y="4157663"/>
          <p14:tracePt t="46701" x="1084263" y="4173538"/>
          <p14:tracePt t="46712" x="1033463" y="4191000"/>
          <p14:tracePt t="46717" x="957263" y="4208463"/>
          <p14:tracePt t="46729" x="922338" y="4224338"/>
          <p14:tracePt t="46734" x="871538" y="4259263"/>
          <p14:tracePt t="46737" x="838200" y="4275138"/>
          <p14:tracePt t="46751" x="804863" y="4310063"/>
          <p14:tracePt t="46760" x="769938" y="4325938"/>
          <p14:tracePt t="46769" x="769938" y="4360863"/>
          <p14:tracePt t="46772" x="736600" y="4376738"/>
          <p14:tracePt t="46785" x="711200" y="4411663"/>
          <p14:tracePt t="46789" x="711200" y="4437063"/>
          <p14:tracePt t="46801" x="677863" y="4487863"/>
          <p14:tracePt t="46810" x="677863" y="4521200"/>
          <p14:tracePt t="46813" x="677863" y="4589463"/>
          <p14:tracePt t="46826" x="677863" y="4691063"/>
          <p14:tracePt t="46829" x="677863" y="4833938"/>
          <p14:tracePt t="46840" x="677863" y="4970463"/>
          <p14:tracePt t="46853" x="736600" y="5164138"/>
          <p14:tracePt t="46857" x="787400" y="5359400"/>
          <p14:tracePt t="46860" x="838200" y="5562600"/>
          <p14:tracePt t="46872" x="871538" y="5656263"/>
          <p14:tracePt t="46881" x="889000" y="5707063"/>
          <p14:tracePt t="46891" x="922338" y="5808663"/>
          <p14:tracePt t="46894" x="939800" y="5884863"/>
          <p14:tracePt t="46908" x="957263" y="5935663"/>
          <p14:tracePt t="46911" x="973138" y="5969000"/>
          <p14:tracePt t="46923" x="973138" y="5986463"/>
          <p14:tracePt t="46926" x="990600" y="5986463"/>
          <p14:tracePt t="46943" x="1008063" y="5986463"/>
          <p14:tracePt t="46954" x="1033463" y="5951538"/>
          <p14:tracePt t="46957" x="1049338" y="5884863"/>
          <p14:tracePt t="46971" x="1084263" y="5824538"/>
          <p14:tracePt t="46973" x="1117600" y="5757863"/>
          <p14:tracePt t="46988" x="1150938" y="5672138"/>
          <p14:tracePt t="46991" x="1168400" y="5638800"/>
          <p14:tracePt t="47003" x="1236663" y="5529263"/>
          <p14:tracePt t="47006" x="1236663" y="5494338"/>
          <p14:tracePt t="47019" x="1270000" y="5443538"/>
          <p14:tracePt t="47022" x="1270000" y="5392738"/>
          <p14:tracePt t="47035" x="1287463" y="5359400"/>
          <p14:tracePt t="47038" x="1287463" y="5326063"/>
          <p14:tracePt t="47052" x="1312863" y="5291138"/>
          <p14:tracePt t="47055" x="1312863" y="5249863"/>
          <p14:tracePt t="47065" x="1312863" y="5232400"/>
          <p14:tracePt t="47075" x="1312863" y="5214938"/>
          <p14:tracePt t="47078" x="1312863" y="5181600"/>
          <p14:tracePt t="47092" x="1287463" y="5164138"/>
          <p14:tracePt t="47094" x="1270000" y="5164138"/>
          <p14:tracePt t="47106" x="1236663" y="5148263"/>
          <p14:tracePt t="47118" x="1219200" y="5130800"/>
          <p14:tracePt t="47121" x="1185863" y="5113338"/>
          <p14:tracePt t="47134" x="1168400" y="5113338"/>
          <p14:tracePt t="47137" x="1135063" y="5097463"/>
          <p14:tracePt t="47151" x="1117600" y="5097463"/>
          <p14:tracePt t="47154" x="1084263" y="5080000"/>
          <p14:tracePt t="47169" x="1066800" y="5080000"/>
          <p14:tracePt t="47177" x="1049338" y="5080000"/>
          <p14:tracePt t="47188" x="1033463" y="5080000"/>
          <p14:tracePt t="47210" x="1008063" y="508000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86832"/>
            <a:ext cx="10389870" cy="523220"/>
          </a:xfrm>
          <a:prstGeom prst="rect">
            <a:avLst/>
          </a:prstGeom>
          <a:noFill/>
        </p:spPr>
        <p:txBody>
          <a:bodyPr wrap="square" lIns="91440" tIns="45720" rIns="91440" bIns="45720" rtlCol="0" anchor="t">
            <a:spAutoFit/>
          </a:bodyPr>
          <a:lstStyle/>
          <a:p>
            <a:r>
              <a:rPr lang="en-US" sz="2800" b="1">
                <a:latin typeface="Segoe UI" panose="020B0502040204020203" pitchFamily="34" charset="0"/>
                <a:cs typeface="Segoe UI" panose="020B0502040204020203" pitchFamily="34" charset="0"/>
              </a:rPr>
              <a:t>4 Key Components For Successful Interview Training</a:t>
            </a:r>
          </a:p>
        </p:txBody>
      </p:sp>
      <p:sp>
        <p:nvSpPr>
          <p:cNvPr id="2" name="TextBox 5">
            <a:extLst>
              <a:ext uri="{FF2B5EF4-FFF2-40B4-BE49-F238E27FC236}">
                <a16:creationId xmlns:a16="http://schemas.microsoft.com/office/drawing/2014/main" id="{23BC15BE-984C-7F35-E85D-99E1D7B02581}"/>
              </a:ext>
            </a:extLst>
          </p:cNvPr>
          <p:cNvSpPr txBox="1"/>
          <p:nvPr/>
        </p:nvSpPr>
        <p:spPr>
          <a:xfrm>
            <a:off x="2391091" y="3000281"/>
            <a:ext cx="2723439" cy="707886"/>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1. Chatbot Interview </a:t>
            </a:r>
          </a:p>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Partner</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4" name="Picture 2" descr="Chatbot ">
            <a:extLst>
              <a:ext uri="{FF2B5EF4-FFF2-40B4-BE49-F238E27FC236}">
                <a16:creationId xmlns:a16="http://schemas.microsoft.com/office/drawing/2014/main" id="{EF4B68C3-8AE5-11E7-40EE-89663F463C7D}"/>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086810" y="1505395"/>
            <a:ext cx="1332000" cy="133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7E4CAFDE-D813-8DE9-543F-58298AE6A6EF}"/>
              </a:ext>
            </a:extLst>
          </p:cNvPr>
          <p:cNvSpPr txBox="1"/>
          <p:nvPr/>
        </p:nvSpPr>
        <p:spPr>
          <a:xfrm>
            <a:off x="7264944" y="3169628"/>
            <a:ext cx="2264211" cy="400110"/>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2. Text To Speech</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sp>
        <p:nvSpPr>
          <p:cNvPr id="16" name="TextBox 5">
            <a:extLst>
              <a:ext uri="{FF2B5EF4-FFF2-40B4-BE49-F238E27FC236}">
                <a16:creationId xmlns:a16="http://schemas.microsoft.com/office/drawing/2014/main" id="{00512BB6-832C-FE3A-4763-8E4D5F7BD975}"/>
              </a:ext>
            </a:extLst>
          </p:cNvPr>
          <p:cNvSpPr txBox="1"/>
          <p:nvPr/>
        </p:nvSpPr>
        <p:spPr>
          <a:xfrm>
            <a:off x="2628143" y="5733123"/>
            <a:ext cx="2249334" cy="707886"/>
          </a:xfrm>
          <a:prstGeom prst="rect">
            <a:avLst/>
          </a:prstGeom>
          <a:noFill/>
        </p:spPr>
        <p:txBody>
          <a:bodyPr wrap="none" rtlCol="0">
            <a:spAutoFit/>
          </a:bodyPr>
          <a:lstStyle/>
          <a:p>
            <a:pPr algn="ctr"/>
            <a:r>
              <a:rPr lang="en-US" sz="2000" b="1">
                <a:latin typeface="Segoe UI" panose="020B0502040204020203" pitchFamily="34" charset="0"/>
                <a:ea typeface="Noto Sans SemiBold" panose="020B0702040504020204" pitchFamily="34" charset="0"/>
                <a:cs typeface="Segoe UI" panose="020B0502040204020203" pitchFamily="34" charset="0"/>
              </a:rPr>
              <a:t>3. Video Guided</a:t>
            </a:r>
          </a:p>
          <a:p>
            <a:pPr algn="ctr"/>
            <a:r>
              <a:rPr lang="en-US" sz="2000" b="1">
                <a:latin typeface="Segoe UI" panose="020B0502040204020203" pitchFamily="34" charset="0"/>
                <a:ea typeface="Noto Sans SemiBold" panose="020B0702040504020204" pitchFamily="34" charset="0"/>
                <a:cs typeface="Segoe UI" panose="020B0502040204020203" pitchFamily="34" charset="0"/>
              </a:rPr>
              <a:t>Emotion Analysis</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sp>
        <p:nvSpPr>
          <p:cNvPr id="19" name="TextBox 5">
            <a:extLst>
              <a:ext uri="{FF2B5EF4-FFF2-40B4-BE49-F238E27FC236}">
                <a16:creationId xmlns:a16="http://schemas.microsoft.com/office/drawing/2014/main" id="{D2CCC323-E613-0441-D4B6-166BF7085BF0}"/>
              </a:ext>
            </a:extLst>
          </p:cNvPr>
          <p:cNvSpPr txBox="1"/>
          <p:nvPr/>
        </p:nvSpPr>
        <p:spPr>
          <a:xfrm>
            <a:off x="6977402" y="5887011"/>
            <a:ext cx="2351221" cy="400110"/>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4. Case Evaluation</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6" name="Picture 4" descr="Speak ">
            <a:extLst>
              <a:ext uri="{FF2B5EF4-FFF2-40B4-BE49-F238E27FC236}">
                <a16:creationId xmlns:a16="http://schemas.microsoft.com/office/drawing/2014/main" id="{5BA9F23A-3CE6-C541-DD97-8153D42E1AFF}"/>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7731049" y="1410481"/>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motions ">
            <a:extLst>
              <a:ext uri="{FF2B5EF4-FFF2-40B4-BE49-F238E27FC236}">
                <a16:creationId xmlns:a16="http://schemas.microsoft.com/office/drawing/2014/main" id="{7AB4BAB9-3043-14F8-EFD2-975A80DE39D3}"/>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3086810"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od feedback ">
            <a:extLst>
              <a:ext uri="{FF2B5EF4-FFF2-40B4-BE49-F238E27FC236}">
                <a16:creationId xmlns:a16="http://schemas.microsoft.com/office/drawing/2014/main" id="{86D7CAF1-0E8D-E5D2-6607-9655D1FD4925}"/>
              </a:ext>
            </a:extLst>
          </p:cNvPr>
          <p:cNvPicPr>
            <a:picLocks noChangeAspect="1" noChangeArrowheads="1"/>
          </p:cNvPicPr>
          <p:nvPr/>
        </p:nvPicPr>
        <p:blipFill>
          <a:blip r:embed="rId6">
            <a:alphaModFix amt="30000"/>
            <a:extLst>
              <a:ext uri="{28A0092B-C50C-407E-A947-70E740481C1C}">
                <a14:useLocalDpi xmlns:a14="http://schemas.microsoft.com/office/drawing/2010/main" val="0"/>
              </a:ext>
            </a:extLst>
          </a:blip>
          <a:srcRect/>
          <a:stretch>
            <a:fillRect/>
          </a:stretch>
        </p:blipFill>
        <p:spPr bwMode="auto">
          <a:xfrm>
            <a:off x="7487012"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833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17170"/>
            <a:ext cx="10389870" cy="584775"/>
          </a:xfrm>
          <a:prstGeom prst="rect">
            <a:avLst/>
          </a:prstGeom>
          <a:noFill/>
        </p:spPr>
        <p:txBody>
          <a:bodyPr wrap="square" lIns="91440" tIns="45720" rIns="91440" bIns="45720" rtlCol="0" anchor="t">
            <a:spAutoFit/>
          </a:bodyPr>
          <a:lstStyle/>
          <a:p>
            <a:r>
              <a:rPr lang="en-US" sz="3200" b="1">
                <a:latin typeface="Segoe UI"/>
                <a:cs typeface="Segoe UI"/>
              </a:rPr>
              <a:t>Emotion Analysis (Video)</a:t>
            </a:r>
            <a:endParaRPr lang="en-US"/>
          </a:p>
        </p:txBody>
      </p:sp>
      <p:pic>
        <p:nvPicPr>
          <p:cNvPr id="7" name="그림 6" descr="텍스트, 스크린샷, 인간의 얼굴, 사람이(가) 표시된 사진&#10;&#10;자동 생성된 설명">
            <a:extLst>
              <a:ext uri="{FF2B5EF4-FFF2-40B4-BE49-F238E27FC236}">
                <a16:creationId xmlns:a16="http://schemas.microsoft.com/office/drawing/2014/main" id="{68486F7D-3EE8-1260-3586-3174AEA06DF2}"/>
              </a:ext>
            </a:extLst>
          </p:cNvPr>
          <p:cNvPicPr>
            <a:picLocks noChangeAspect="1"/>
          </p:cNvPicPr>
          <p:nvPr/>
        </p:nvPicPr>
        <p:blipFill rotWithShape="1">
          <a:blip r:embed="rId3"/>
          <a:srcRect l="72995" b="-102"/>
          <a:stretch/>
        </p:blipFill>
        <p:spPr>
          <a:xfrm>
            <a:off x="9057737" y="1140801"/>
            <a:ext cx="2422590" cy="5198222"/>
          </a:xfrm>
          <a:prstGeom prst="rect">
            <a:avLst/>
          </a:prstGeom>
        </p:spPr>
      </p:pic>
      <p:pic>
        <p:nvPicPr>
          <p:cNvPr id="8" name="그림 7" descr="의류, 사람, 야외, 식물이(가) 표시된 사진&#10;&#10;자동 생성된 설명">
            <a:extLst>
              <a:ext uri="{FF2B5EF4-FFF2-40B4-BE49-F238E27FC236}">
                <a16:creationId xmlns:a16="http://schemas.microsoft.com/office/drawing/2014/main" id="{452848B9-D06E-85B3-429B-D9C09EB8729C}"/>
              </a:ext>
            </a:extLst>
          </p:cNvPr>
          <p:cNvPicPr>
            <a:picLocks noChangeAspect="1"/>
          </p:cNvPicPr>
          <p:nvPr/>
        </p:nvPicPr>
        <p:blipFill>
          <a:blip r:embed="rId4"/>
          <a:stretch>
            <a:fillRect/>
          </a:stretch>
        </p:blipFill>
        <p:spPr>
          <a:xfrm>
            <a:off x="5776193" y="3594429"/>
            <a:ext cx="2774651" cy="2767462"/>
          </a:xfrm>
          <a:prstGeom prst="rect">
            <a:avLst/>
          </a:prstGeom>
        </p:spPr>
      </p:pic>
      <p:graphicFrame>
        <p:nvGraphicFramePr>
          <p:cNvPr id="10" name="표 9">
            <a:extLst>
              <a:ext uri="{FF2B5EF4-FFF2-40B4-BE49-F238E27FC236}">
                <a16:creationId xmlns:a16="http://schemas.microsoft.com/office/drawing/2014/main" id="{D85A6B0C-CB85-97F6-8953-28BE062EE1E6}"/>
              </a:ext>
            </a:extLst>
          </p:cNvPr>
          <p:cNvGraphicFramePr>
            <a:graphicFrameLocks noGrp="1"/>
          </p:cNvGraphicFramePr>
          <p:nvPr>
            <p:extLst>
              <p:ext uri="{D42A27DB-BD31-4B8C-83A1-F6EECF244321}">
                <p14:modId xmlns:p14="http://schemas.microsoft.com/office/powerpoint/2010/main" val="1046942150"/>
              </p:ext>
            </p:extLst>
          </p:nvPr>
        </p:nvGraphicFramePr>
        <p:xfrm>
          <a:off x="5776103" y="1247235"/>
          <a:ext cx="2716646" cy="2098303"/>
        </p:xfrm>
        <a:graphic>
          <a:graphicData uri="http://schemas.openxmlformats.org/drawingml/2006/table">
            <a:tbl>
              <a:tblPr firstRow="1" bandRow="1">
                <a:tableStyleId>{5C22544A-7EE6-4342-B048-85BDC9FD1C3A}</a:tableStyleId>
              </a:tblPr>
              <a:tblGrid>
                <a:gridCol w="1358323">
                  <a:extLst>
                    <a:ext uri="{9D8B030D-6E8A-4147-A177-3AD203B41FA5}">
                      <a16:colId xmlns:a16="http://schemas.microsoft.com/office/drawing/2014/main" val="566378079"/>
                    </a:ext>
                  </a:extLst>
                </a:gridCol>
                <a:gridCol w="1358323">
                  <a:extLst>
                    <a:ext uri="{9D8B030D-6E8A-4147-A177-3AD203B41FA5}">
                      <a16:colId xmlns:a16="http://schemas.microsoft.com/office/drawing/2014/main" val="484742424"/>
                    </a:ext>
                  </a:extLst>
                </a:gridCol>
              </a:tblGrid>
              <a:tr h="403588">
                <a:tc>
                  <a:txBody>
                    <a:bodyPr/>
                    <a:lstStyle/>
                    <a:p>
                      <a:pPr algn="ctr" rtl="0" fontAlgn="t">
                        <a:spcBef>
                          <a:spcPts val="0"/>
                        </a:spcBef>
                        <a:spcAft>
                          <a:spcPts val="0"/>
                        </a:spcAft>
                      </a:pPr>
                      <a:r>
                        <a:rPr lang="af-ZA" sz="1100" b="1" i="0" u="none" strike="noStrike">
                          <a:solidFill>
                            <a:srgbClr val="000000"/>
                          </a:solidFill>
                          <a:effectLst/>
                          <a:latin typeface="맑은 고딕" panose="020B0503020000020004" pitchFamily="34" charset="-127"/>
                          <a:ea typeface="맑은 고딕" panose="020B0503020000020004" pitchFamily="34" charset="-127"/>
                        </a:rPr>
                        <a:t>Likelihood</a:t>
                      </a:r>
                      <a:endParaRPr lang="af-ZA">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af-ZA" sz="1100" b="1" i="0" u="none" strike="noStrike" err="1">
                          <a:solidFill>
                            <a:srgbClr val="000000"/>
                          </a:solidFill>
                          <a:effectLst/>
                          <a:latin typeface="맑은 고딕" panose="020B0503020000020004" pitchFamily="34" charset="-127"/>
                          <a:ea typeface="맑은 고딕" panose="020B0503020000020004" pitchFamily="34" charset="-127"/>
                        </a:rPr>
                        <a:t>Evaluation</a:t>
                      </a:r>
                      <a:r>
                        <a:rPr lang="af-ZA" sz="1100" b="1" i="0" u="none" strike="noStrike">
                          <a:solidFill>
                            <a:srgbClr val="000000"/>
                          </a:solidFill>
                          <a:effectLst/>
                          <a:latin typeface="맑은 고딕" panose="020B0503020000020004" pitchFamily="34" charset="-127"/>
                          <a:ea typeface="맑은 고딕" panose="020B0503020000020004" pitchFamily="34" charset="-127"/>
                        </a:rPr>
                        <a:t> </a:t>
                      </a:r>
                      <a:r>
                        <a:rPr lang="af-ZA" sz="1100" b="1" i="0" u="none" strike="noStrike" err="1">
                          <a:solidFill>
                            <a:srgbClr val="000000"/>
                          </a:solidFill>
                          <a:effectLst/>
                          <a:latin typeface="맑은 고딕" panose="020B0503020000020004" pitchFamily="34" charset="-127"/>
                          <a:ea typeface="맑은 고딕" panose="020B0503020000020004" pitchFamily="34" charset="-127"/>
                        </a:rPr>
                        <a:t>Score</a:t>
                      </a:r>
                      <a:endParaRPr lang="af-ZA">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55751664"/>
                  </a:ext>
                </a:extLst>
              </a:tr>
              <a:tr h="324771">
                <a:tc>
                  <a:txBody>
                    <a:bodyPr/>
                    <a:lstStyle/>
                    <a:p>
                      <a:pPr algn="ctr" rtl="0" fontAlgn="t">
                        <a:spcBef>
                          <a:spcPts val="0"/>
                        </a:spcBef>
                        <a:spcAft>
                          <a:spcPts val="0"/>
                        </a:spcAft>
                      </a:pPr>
                      <a:r>
                        <a:rPr lang="af-ZA" sz="1100" b="0" i="0" u="none" strike="noStrike">
                          <a:solidFill>
                            <a:srgbClr val="000000"/>
                          </a:solidFill>
                          <a:effectLst/>
                          <a:latin typeface="맑은 고딕" panose="020B0503020000020004" pitchFamily="34" charset="-127"/>
                          <a:ea typeface="맑은 고딕" panose="020B0503020000020004" pitchFamily="34" charset="-127"/>
                        </a:rPr>
                        <a:t>VERY_LIKELY</a:t>
                      </a:r>
                      <a:endParaRPr lang="af-ZA">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ko-KR" sz="1100" b="0" i="0" u="none" strike="noStrike">
                          <a:solidFill>
                            <a:srgbClr val="000000"/>
                          </a:solidFill>
                          <a:effectLst/>
                          <a:latin typeface="맑은 고딕" panose="020B0503020000020004" pitchFamily="34" charset="-127"/>
                          <a:ea typeface="맑은 고딕" panose="020B0503020000020004" pitchFamily="34" charset="-127"/>
                        </a:rPr>
                        <a:t>4</a:t>
                      </a:r>
                      <a:endParaRPr lang="ko-KR" altLang="en-US">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65260502"/>
                  </a:ext>
                </a:extLst>
              </a:tr>
              <a:tr h="324771">
                <a:tc>
                  <a:txBody>
                    <a:bodyPr/>
                    <a:lstStyle/>
                    <a:p>
                      <a:pPr algn="ctr" rtl="0" fontAlgn="t">
                        <a:spcBef>
                          <a:spcPts val="0"/>
                        </a:spcBef>
                        <a:spcAft>
                          <a:spcPts val="0"/>
                        </a:spcAft>
                      </a:pPr>
                      <a:r>
                        <a:rPr lang="af-ZA" sz="1100" b="0" i="0" u="none" strike="noStrike">
                          <a:solidFill>
                            <a:srgbClr val="000000"/>
                          </a:solidFill>
                          <a:effectLst/>
                          <a:latin typeface="맑은 고딕" panose="020B0503020000020004" pitchFamily="34" charset="-127"/>
                          <a:ea typeface="맑은 고딕" panose="020B0503020000020004" pitchFamily="34" charset="-127"/>
                        </a:rPr>
                        <a:t>LIKELY</a:t>
                      </a:r>
                      <a:endParaRPr lang="af-ZA">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ko-KR" sz="1100" b="0" i="0" u="none" strike="noStrike">
                          <a:solidFill>
                            <a:srgbClr val="000000"/>
                          </a:solidFill>
                          <a:effectLst/>
                          <a:latin typeface="맑은 고딕" panose="020B0503020000020004" pitchFamily="34" charset="-127"/>
                          <a:ea typeface="맑은 고딕" panose="020B0503020000020004" pitchFamily="34" charset="-127"/>
                        </a:rPr>
                        <a:t>3</a:t>
                      </a:r>
                      <a:endParaRPr lang="ko-KR" altLang="en-US">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4078283"/>
                  </a:ext>
                </a:extLst>
              </a:tr>
              <a:tr h="324771">
                <a:tc>
                  <a:txBody>
                    <a:bodyPr/>
                    <a:lstStyle/>
                    <a:p>
                      <a:pPr algn="ctr" rtl="0" fontAlgn="t">
                        <a:spcBef>
                          <a:spcPts val="0"/>
                        </a:spcBef>
                        <a:spcAft>
                          <a:spcPts val="0"/>
                        </a:spcAft>
                      </a:pPr>
                      <a:r>
                        <a:rPr lang="af-ZA" sz="1100" b="0" i="0" u="none" strike="noStrike">
                          <a:solidFill>
                            <a:srgbClr val="000000"/>
                          </a:solidFill>
                          <a:effectLst/>
                          <a:latin typeface="맑은 고딕" panose="020B0503020000020004" pitchFamily="34" charset="-127"/>
                          <a:ea typeface="맑은 고딕" panose="020B0503020000020004" pitchFamily="34" charset="-127"/>
                        </a:rPr>
                        <a:t>POSSIBLE</a:t>
                      </a:r>
                      <a:endParaRPr lang="af-ZA">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ko-KR" sz="1100" b="0" i="0" u="none" strike="noStrike">
                          <a:solidFill>
                            <a:srgbClr val="000000"/>
                          </a:solidFill>
                          <a:effectLst/>
                          <a:latin typeface="맑은 고딕" panose="020B0503020000020004" pitchFamily="34" charset="-127"/>
                          <a:ea typeface="맑은 고딕" panose="020B0503020000020004" pitchFamily="34" charset="-127"/>
                        </a:rPr>
                        <a:t>2</a:t>
                      </a:r>
                      <a:endParaRPr lang="ko-KR" altLang="en-US">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63373578"/>
                  </a:ext>
                </a:extLst>
              </a:tr>
              <a:tr h="324771">
                <a:tc>
                  <a:txBody>
                    <a:bodyPr/>
                    <a:lstStyle/>
                    <a:p>
                      <a:pPr algn="ctr" rtl="0" fontAlgn="t">
                        <a:spcBef>
                          <a:spcPts val="0"/>
                        </a:spcBef>
                        <a:spcAft>
                          <a:spcPts val="0"/>
                        </a:spcAft>
                      </a:pPr>
                      <a:r>
                        <a:rPr lang="af-ZA" sz="1100" b="0" i="0" u="none" strike="noStrike">
                          <a:solidFill>
                            <a:srgbClr val="000000"/>
                          </a:solidFill>
                          <a:effectLst/>
                          <a:latin typeface="맑은 고딕" panose="020B0503020000020004" pitchFamily="34" charset="-127"/>
                          <a:ea typeface="맑은 고딕" panose="020B0503020000020004" pitchFamily="34" charset="-127"/>
                        </a:rPr>
                        <a:t>UNLIKELY</a:t>
                      </a:r>
                      <a:endParaRPr lang="af-ZA">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ko-KR" sz="1100" b="0" i="0" u="none" strike="noStrike">
                          <a:solidFill>
                            <a:srgbClr val="000000"/>
                          </a:solidFill>
                          <a:effectLst/>
                          <a:latin typeface="맑은 고딕" panose="020B0503020000020004" pitchFamily="34" charset="-127"/>
                          <a:ea typeface="맑은 고딕" panose="020B0503020000020004" pitchFamily="34" charset="-127"/>
                        </a:rPr>
                        <a:t>1</a:t>
                      </a:r>
                      <a:endParaRPr lang="ko-KR" altLang="en-US">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42732605"/>
                  </a:ext>
                </a:extLst>
              </a:tr>
              <a:tr h="395631">
                <a:tc>
                  <a:txBody>
                    <a:bodyPr/>
                    <a:lstStyle/>
                    <a:p>
                      <a:pPr algn="ctr" rtl="0" fontAlgn="t">
                        <a:spcBef>
                          <a:spcPts val="0"/>
                        </a:spcBef>
                        <a:spcAft>
                          <a:spcPts val="0"/>
                        </a:spcAft>
                      </a:pPr>
                      <a:r>
                        <a:rPr lang="af-ZA" sz="1100" b="0" i="0" u="none" strike="noStrike">
                          <a:solidFill>
                            <a:srgbClr val="000000"/>
                          </a:solidFill>
                          <a:effectLst/>
                          <a:latin typeface="맑은 고딕" panose="020B0503020000020004" pitchFamily="34" charset="-127"/>
                          <a:ea typeface="맑은 고딕" panose="020B0503020000020004" pitchFamily="34" charset="-127"/>
                        </a:rPr>
                        <a:t>VERY_UNLIKELY</a:t>
                      </a:r>
                      <a:endParaRPr lang="af-ZA">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altLang="ko-KR" sz="1100" b="0" i="0" u="none" strike="noStrike">
                          <a:solidFill>
                            <a:srgbClr val="000000"/>
                          </a:solidFill>
                          <a:effectLst/>
                          <a:latin typeface="맑은 고딕" panose="020B0503020000020004" pitchFamily="34" charset="-127"/>
                          <a:ea typeface="맑은 고딕" panose="020B0503020000020004" pitchFamily="34" charset="-127"/>
                        </a:rPr>
                        <a:t>0</a:t>
                      </a:r>
                      <a:endParaRPr lang="ko-KR" altLang="en-US">
                        <a:effectLst/>
                      </a:endParaRPr>
                    </a:p>
                  </a:txBody>
                  <a:tcPr marL="95250" marR="95250" marT="47625" marB="4762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38885261"/>
                  </a:ext>
                </a:extLst>
              </a:tr>
            </a:tbl>
          </a:graphicData>
        </a:graphic>
      </p:graphicFrame>
      <p:sp>
        <p:nvSpPr>
          <p:cNvPr id="11" name="TextBox 10">
            <a:extLst>
              <a:ext uri="{FF2B5EF4-FFF2-40B4-BE49-F238E27FC236}">
                <a16:creationId xmlns:a16="http://schemas.microsoft.com/office/drawing/2014/main" id="{644BF00B-713F-A1A6-823D-C66971A924CD}"/>
              </a:ext>
            </a:extLst>
          </p:cNvPr>
          <p:cNvSpPr txBox="1"/>
          <p:nvPr/>
        </p:nvSpPr>
        <p:spPr>
          <a:xfrm>
            <a:off x="422909" y="1618028"/>
            <a:ext cx="5023089" cy="44781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ltLang="ko-KR" sz="1600" b="1">
                <a:latin typeface="Segoe UI" panose="020B0502040204020203" pitchFamily="34" charset="0"/>
                <a:ea typeface="Malgun Gothic"/>
                <a:cs typeface="Segoe UI" panose="020B0502040204020203" pitchFamily="34" charset="0"/>
              </a:rPr>
              <a:t>Possible Solutions for Emotion Analysis:</a:t>
            </a:r>
            <a:endParaRPr lang="ko-KR" altLang="en-US">
              <a:cs typeface="Calibri" panose="020F0502020204030204"/>
            </a:endParaRPr>
          </a:p>
          <a:p>
            <a:pPr marL="228600" indent="-228600">
              <a:spcBef>
                <a:spcPts val="600"/>
              </a:spcBef>
              <a:buAutoNum type="arabicPeriod"/>
            </a:pPr>
            <a:r>
              <a:rPr lang="en-US" altLang="ko-KR" sz="1600">
                <a:latin typeface="Segoe UI" panose="020B0502040204020203" pitchFamily="34" charset="0"/>
                <a:ea typeface="Malgun Gothic"/>
                <a:cs typeface="Segoe UI" panose="020B0502040204020203" pitchFamily="34" charset="0"/>
              </a:rPr>
              <a:t>Pretrained machine learning model for emotion analysis </a:t>
            </a:r>
            <a:endParaRPr lang="ko-KR" altLang="en-US">
              <a:latin typeface="Segoe UI" panose="020B0502040204020203" pitchFamily="34" charset="0"/>
              <a:cs typeface="Segoe UI" panose="020B0502040204020203" pitchFamily="34" charset="0"/>
            </a:endParaRPr>
          </a:p>
          <a:p>
            <a:pPr marL="228600" indent="-228600">
              <a:spcBef>
                <a:spcPts val="600"/>
              </a:spcBef>
              <a:buAutoNum type="arabicPeriod"/>
            </a:pPr>
            <a:r>
              <a:rPr lang="en-US" altLang="ko-KR" sz="1600">
                <a:latin typeface="Segoe UI" panose="020B0502040204020203" pitchFamily="34" charset="0"/>
                <a:ea typeface="Malgun Gothic"/>
                <a:cs typeface="Segoe UI" panose="020B0502040204020203" pitchFamily="34" charset="0"/>
              </a:rPr>
              <a:t>Google Cloud Platform: Video Intelligence API (expensive)</a:t>
            </a:r>
          </a:p>
          <a:p>
            <a:pPr marL="228600" indent="-228600">
              <a:spcBef>
                <a:spcPts val="600"/>
              </a:spcBef>
              <a:buAutoNum type="arabicPeriod"/>
            </a:pPr>
            <a:r>
              <a:rPr lang="en-US" altLang="ko-KR" sz="1600">
                <a:latin typeface="Segoe UI" panose="020B0502040204020203" pitchFamily="34" charset="0"/>
                <a:ea typeface="Malgun Gothic"/>
                <a:cs typeface="Segoe UI" panose="020B0502040204020203" pitchFamily="34" charset="0"/>
              </a:rPr>
              <a:t>Google Cloud Platform: Vision AI, </a:t>
            </a:r>
            <a:r>
              <a:rPr lang="en-US" altLang="ko-KR" sz="1600" err="1">
                <a:latin typeface="Segoe UI" panose="020B0502040204020203" pitchFamily="34" charset="0"/>
                <a:ea typeface="Malgun Gothic"/>
                <a:cs typeface="Segoe UI" panose="020B0502040204020203" pitchFamily="34" charset="0"/>
              </a:rPr>
              <a:t>ImageAnnotator</a:t>
            </a:r>
            <a:r>
              <a:rPr lang="en-US" altLang="ko-KR" sz="1600">
                <a:latin typeface="Segoe UI" panose="020B0502040204020203" pitchFamily="34" charset="0"/>
                <a:ea typeface="Malgun Gothic"/>
                <a:cs typeface="Segoe UI" panose="020B0502040204020203" pitchFamily="34" charset="0"/>
              </a:rPr>
              <a:t> (convenient!) </a:t>
            </a:r>
            <a:r>
              <a:rPr lang="en-US" altLang="ko-KR" sz="1600">
                <a:latin typeface="Segoe UI" panose="020B0502040204020203" pitchFamily="34" charset="0"/>
                <a:ea typeface="Malgun Gothic"/>
                <a:cs typeface="Segoe UI" panose="020B0502040204020203" pitchFamily="34" charset="0"/>
                <a:sym typeface="Wingdings" pitchFamily="2" charset="2"/>
              </a:rPr>
              <a:t> </a:t>
            </a:r>
            <a:r>
              <a:rPr lang="en-US" altLang="ko-KR" sz="1600" b="1">
                <a:latin typeface="Segoe UI" panose="020B0502040204020203" pitchFamily="34" charset="0"/>
                <a:ea typeface="Malgun Gothic"/>
                <a:cs typeface="Segoe UI" panose="020B0502040204020203" pitchFamily="34" charset="0"/>
                <a:sym typeface="Wingdings" pitchFamily="2" charset="2"/>
              </a:rPr>
              <a:t>our chosen solution</a:t>
            </a:r>
            <a:endParaRPr lang="en-US" altLang="ko-KR" sz="1600" b="1">
              <a:latin typeface="Segoe UI" panose="020B0502040204020203" pitchFamily="34" charset="0"/>
              <a:ea typeface="Malgun Gothic"/>
              <a:cs typeface="Segoe UI" panose="020B0502040204020203" pitchFamily="34" charset="0"/>
            </a:endParaRPr>
          </a:p>
          <a:p>
            <a:pPr>
              <a:spcBef>
                <a:spcPts val="600"/>
              </a:spcBef>
            </a:pPr>
            <a:endParaRPr lang="en-US" altLang="ko-KR" sz="1600" b="1">
              <a:solidFill>
                <a:srgbClr val="0432FF"/>
              </a:solidFill>
              <a:latin typeface="Segoe UI" panose="020B0502040204020203" pitchFamily="34" charset="0"/>
              <a:ea typeface="Malgun Gothic"/>
              <a:cs typeface="Segoe UI" panose="020B0502040204020203" pitchFamily="34" charset="0"/>
            </a:endParaRPr>
          </a:p>
          <a:p>
            <a:pPr>
              <a:spcBef>
                <a:spcPts val="600"/>
              </a:spcBef>
            </a:pPr>
            <a:r>
              <a:rPr lang="en-US" altLang="ko-KR" sz="1600" b="1">
                <a:latin typeface="Segoe UI" panose="020B0502040204020203" pitchFamily="34" charset="0"/>
                <a:ea typeface="Malgun Gothic"/>
                <a:cs typeface="Segoe UI" panose="020B0502040204020203" pitchFamily="34" charset="0"/>
              </a:rPr>
              <a:t>Method</a:t>
            </a:r>
          </a:p>
          <a:p>
            <a:pPr marL="228600" lvl="1" indent="-228600">
              <a:spcBef>
                <a:spcPts val="600"/>
              </a:spcBef>
              <a:buAutoNum type="arabicPeriod"/>
            </a:pPr>
            <a:r>
              <a:rPr lang="en-US" altLang="ko-KR" sz="1600">
                <a:latin typeface="Segoe UI" panose="020B0502040204020203" pitchFamily="34" charset="0"/>
                <a:ea typeface="Malgun Gothic"/>
                <a:cs typeface="Segoe UI" panose="020B0502040204020203" pitchFamily="34" charset="0"/>
              </a:rPr>
              <a:t>Record frame every 10s for the input video.</a:t>
            </a:r>
          </a:p>
          <a:p>
            <a:pPr marL="228600" lvl="1" indent="-228600">
              <a:spcBef>
                <a:spcPts val="600"/>
              </a:spcBef>
              <a:buAutoNum type="arabicPeriod"/>
            </a:pPr>
            <a:r>
              <a:rPr lang="en-US" altLang="ko-KR" sz="1600">
                <a:latin typeface="Segoe UI" panose="020B0502040204020203" pitchFamily="34" charset="0"/>
                <a:ea typeface="Malgun Gothic"/>
                <a:cs typeface="Segoe UI" panose="020B0502040204020203" pitchFamily="34" charset="0"/>
              </a:rPr>
              <a:t>Detect faces, analyze 4 emotions in likelihood scores.</a:t>
            </a:r>
          </a:p>
          <a:p>
            <a:pPr marL="228600" lvl="1" indent="-228600">
              <a:spcBef>
                <a:spcPts val="600"/>
              </a:spcBef>
              <a:buAutoNum type="arabicPeriod"/>
            </a:pPr>
            <a:r>
              <a:rPr lang="en-US" altLang="ko-KR" sz="1600">
                <a:latin typeface="Segoe UI" panose="020B0502040204020203" pitchFamily="34" charset="0"/>
                <a:ea typeface="Malgun Gothic"/>
                <a:cs typeface="Segoe UI" panose="020B0502040204020203" pitchFamily="34" charset="0"/>
              </a:rPr>
              <a:t>Save it into emotion likelihood DB for every frame </a:t>
            </a:r>
          </a:p>
          <a:p>
            <a:pPr marL="228600" lvl="1" indent="-228600">
              <a:spcBef>
                <a:spcPts val="600"/>
              </a:spcBef>
              <a:buAutoNum type="arabicPeriod"/>
            </a:pPr>
            <a:r>
              <a:rPr lang="en-US" altLang="ko-KR" sz="1600">
                <a:latin typeface="Segoe UI" panose="020B0502040204020203" pitchFamily="34" charset="0"/>
                <a:ea typeface="Malgun Gothic"/>
                <a:cs typeface="Segoe UI" panose="020B0502040204020203" pitchFamily="34" charset="0"/>
              </a:rPr>
              <a:t>Pass the average score to LLM for sentiment analysis</a:t>
            </a:r>
          </a:p>
        </p:txBody>
      </p:sp>
    </p:spTree>
    <p:extLst>
      <p:ext uri="{BB962C8B-B14F-4D97-AF65-F5344CB8AC3E}">
        <p14:creationId xmlns:p14="http://schemas.microsoft.com/office/powerpoint/2010/main" val="2014575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86832"/>
            <a:ext cx="10389870" cy="523220"/>
          </a:xfrm>
          <a:prstGeom prst="rect">
            <a:avLst/>
          </a:prstGeom>
          <a:noFill/>
        </p:spPr>
        <p:txBody>
          <a:bodyPr wrap="square" lIns="91440" tIns="45720" rIns="91440" bIns="45720" rtlCol="0" anchor="t">
            <a:spAutoFit/>
          </a:bodyPr>
          <a:lstStyle/>
          <a:p>
            <a:r>
              <a:rPr lang="en-US" sz="2800" b="1">
                <a:latin typeface="Segoe UI" panose="020B0502040204020203" pitchFamily="34" charset="0"/>
                <a:cs typeface="Segoe UI" panose="020B0502040204020203" pitchFamily="34" charset="0"/>
              </a:rPr>
              <a:t>4 Key Components For Successful Interview Training</a:t>
            </a:r>
          </a:p>
        </p:txBody>
      </p:sp>
      <p:sp>
        <p:nvSpPr>
          <p:cNvPr id="2" name="TextBox 5">
            <a:extLst>
              <a:ext uri="{FF2B5EF4-FFF2-40B4-BE49-F238E27FC236}">
                <a16:creationId xmlns:a16="http://schemas.microsoft.com/office/drawing/2014/main" id="{23BC15BE-984C-7F35-E85D-99E1D7B02581}"/>
              </a:ext>
            </a:extLst>
          </p:cNvPr>
          <p:cNvSpPr txBox="1"/>
          <p:nvPr/>
        </p:nvSpPr>
        <p:spPr>
          <a:xfrm>
            <a:off x="2391091" y="3000281"/>
            <a:ext cx="2723439" cy="707886"/>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1. Chatbot Interview </a:t>
            </a:r>
          </a:p>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Partner</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4" name="Picture 2" descr="Chatbot ">
            <a:extLst>
              <a:ext uri="{FF2B5EF4-FFF2-40B4-BE49-F238E27FC236}">
                <a16:creationId xmlns:a16="http://schemas.microsoft.com/office/drawing/2014/main" id="{EF4B68C3-8AE5-11E7-40EE-89663F463C7D}"/>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086810" y="1505395"/>
            <a:ext cx="1332000" cy="133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7E4CAFDE-D813-8DE9-543F-58298AE6A6EF}"/>
              </a:ext>
            </a:extLst>
          </p:cNvPr>
          <p:cNvSpPr txBox="1"/>
          <p:nvPr/>
        </p:nvSpPr>
        <p:spPr>
          <a:xfrm>
            <a:off x="7264944" y="3169628"/>
            <a:ext cx="2264211" cy="400110"/>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2. Text To Speech</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sp>
        <p:nvSpPr>
          <p:cNvPr id="16" name="TextBox 5">
            <a:extLst>
              <a:ext uri="{FF2B5EF4-FFF2-40B4-BE49-F238E27FC236}">
                <a16:creationId xmlns:a16="http://schemas.microsoft.com/office/drawing/2014/main" id="{00512BB6-832C-FE3A-4763-8E4D5F7BD975}"/>
              </a:ext>
            </a:extLst>
          </p:cNvPr>
          <p:cNvSpPr txBox="1"/>
          <p:nvPr/>
        </p:nvSpPr>
        <p:spPr>
          <a:xfrm>
            <a:off x="2628143" y="5733123"/>
            <a:ext cx="2249334" cy="707886"/>
          </a:xfrm>
          <a:prstGeom prst="rect">
            <a:avLst/>
          </a:prstGeom>
          <a:noFill/>
        </p:spPr>
        <p:txBody>
          <a:bodyPr wrap="none" rtlCol="0">
            <a:spAutoFit/>
          </a:bodyPr>
          <a:lstStyle/>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3. Image Guided</a:t>
            </a:r>
          </a:p>
          <a:p>
            <a:pPr algn="ctr"/>
            <a:r>
              <a:rPr lang="en-US"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rPr>
              <a:t>Emotion Analysis</a:t>
            </a:r>
            <a:endParaRPr lang="en-IN" sz="2000" b="1">
              <a:solidFill>
                <a:schemeClr val="tx1">
                  <a:alpha val="30000"/>
                </a:schemeClr>
              </a:solidFill>
              <a:latin typeface="Segoe UI" panose="020B0502040204020203" pitchFamily="34" charset="0"/>
              <a:ea typeface="Noto Sans SemiBold" panose="020B0702040504020204" pitchFamily="34" charset="0"/>
              <a:cs typeface="Segoe UI" panose="020B0502040204020203" pitchFamily="34" charset="0"/>
            </a:endParaRPr>
          </a:p>
        </p:txBody>
      </p:sp>
      <p:sp>
        <p:nvSpPr>
          <p:cNvPr id="19" name="TextBox 5">
            <a:extLst>
              <a:ext uri="{FF2B5EF4-FFF2-40B4-BE49-F238E27FC236}">
                <a16:creationId xmlns:a16="http://schemas.microsoft.com/office/drawing/2014/main" id="{D2CCC323-E613-0441-D4B6-166BF7085BF0}"/>
              </a:ext>
            </a:extLst>
          </p:cNvPr>
          <p:cNvSpPr txBox="1"/>
          <p:nvPr/>
        </p:nvSpPr>
        <p:spPr>
          <a:xfrm>
            <a:off x="6977402" y="5887011"/>
            <a:ext cx="2351221" cy="400110"/>
          </a:xfrm>
          <a:prstGeom prst="rect">
            <a:avLst/>
          </a:prstGeom>
          <a:noFill/>
        </p:spPr>
        <p:txBody>
          <a:bodyPr wrap="none" rtlCol="0">
            <a:spAutoFit/>
          </a:bodyPr>
          <a:lstStyle/>
          <a:p>
            <a:pPr algn="ctr"/>
            <a:r>
              <a:rPr lang="en-US" sz="2000" b="1">
                <a:latin typeface="Segoe UI" panose="020B0502040204020203" pitchFamily="34" charset="0"/>
                <a:ea typeface="Noto Sans SemiBold" panose="020B0702040504020204" pitchFamily="34" charset="0"/>
                <a:cs typeface="Segoe UI" panose="020B0502040204020203" pitchFamily="34" charset="0"/>
              </a:rPr>
              <a:t>4. Case Evaluation</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pic>
        <p:nvPicPr>
          <p:cNvPr id="3076" name="Picture 4" descr="Speak ">
            <a:extLst>
              <a:ext uri="{FF2B5EF4-FFF2-40B4-BE49-F238E27FC236}">
                <a16:creationId xmlns:a16="http://schemas.microsoft.com/office/drawing/2014/main" id="{5BA9F23A-3CE6-C541-DD97-8153D42E1AFF}"/>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7731049" y="1410481"/>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motions ">
            <a:extLst>
              <a:ext uri="{FF2B5EF4-FFF2-40B4-BE49-F238E27FC236}">
                <a16:creationId xmlns:a16="http://schemas.microsoft.com/office/drawing/2014/main" id="{7AB4BAB9-3043-14F8-EFD2-975A80DE39D3}"/>
              </a:ext>
            </a:extLst>
          </p:cNvPr>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086810"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od feedback ">
            <a:extLst>
              <a:ext uri="{FF2B5EF4-FFF2-40B4-BE49-F238E27FC236}">
                <a16:creationId xmlns:a16="http://schemas.microsoft.com/office/drawing/2014/main" id="{86D7CAF1-0E8D-E5D2-6607-9655D1FD4925}"/>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487012" y="4020605"/>
            <a:ext cx="1332000" cy="13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0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17170"/>
            <a:ext cx="10389870" cy="584775"/>
          </a:xfrm>
          <a:prstGeom prst="rect">
            <a:avLst/>
          </a:prstGeom>
          <a:noFill/>
        </p:spPr>
        <p:txBody>
          <a:bodyPr wrap="square" lIns="91440" tIns="45720" rIns="91440" bIns="45720" rtlCol="0" anchor="t">
            <a:spAutoFit/>
          </a:bodyPr>
          <a:lstStyle/>
          <a:p>
            <a:r>
              <a:rPr lang="en-US" sz="3200" b="1">
                <a:latin typeface="Segoe UI"/>
                <a:cs typeface="Segoe UI"/>
              </a:rPr>
              <a:t>Evaluating Cases Generates Value For Users</a:t>
            </a:r>
          </a:p>
        </p:txBody>
      </p:sp>
      <p:grpSp>
        <p:nvGrpSpPr>
          <p:cNvPr id="1970" name="Group 1969">
            <a:extLst>
              <a:ext uri="{FF2B5EF4-FFF2-40B4-BE49-F238E27FC236}">
                <a16:creationId xmlns:a16="http://schemas.microsoft.com/office/drawing/2014/main" id="{A672E51D-0372-932C-09D2-5AEDA15D3B83}"/>
              </a:ext>
            </a:extLst>
          </p:cNvPr>
          <p:cNvGrpSpPr/>
          <p:nvPr/>
        </p:nvGrpSpPr>
        <p:grpSpPr>
          <a:xfrm>
            <a:off x="584389" y="1587022"/>
            <a:ext cx="3105293" cy="4640751"/>
            <a:chOff x="2990705" y="2641218"/>
            <a:chExt cx="3105293" cy="4640751"/>
          </a:xfrm>
        </p:grpSpPr>
        <p:sp>
          <p:nvSpPr>
            <p:cNvPr id="1968" name="Rectangle: Rounded Corners 1967">
              <a:extLst>
                <a:ext uri="{FF2B5EF4-FFF2-40B4-BE49-F238E27FC236}">
                  <a16:creationId xmlns:a16="http://schemas.microsoft.com/office/drawing/2014/main" id="{B62FD4FE-1623-69E4-F194-492611EE288A}"/>
                </a:ext>
              </a:extLst>
            </p:cNvPr>
            <p:cNvSpPr/>
            <p:nvPr/>
          </p:nvSpPr>
          <p:spPr>
            <a:xfrm>
              <a:off x="2990705" y="2641218"/>
              <a:ext cx="3105293" cy="4640751"/>
            </a:xfrm>
            <a:prstGeom prst="roundRect">
              <a:avLst/>
            </a:prstGeom>
            <a:solidFill>
              <a:srgbClr val="F1F6F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5" name="TextBox 1964">
              <a:extLst>
                <a:ext uri="{FF2B5EF4-FFF2-40B4-BE49-F238E27FC236}">
                  <a16:creationId xmlns:a16="http://schemas.microsoft.com/office/drawing/2014/main" id="{E63A25D3-3224-0571-CE20-274ADC97572A}"/>
                </a:ext>
              </a:extLst>
            </p:cNvPr>
            <p:cNvSpPr txBox="1"/>
            <p:nvPr/>
          </p:nvSpPr>
          <p:spPr>
            <a:xfrm>
              <a:off x="3298902" y="376116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Segoe UI"/>
                  <a:ea typeface="+mn-lt"/>
                  <a:cs typeface="+mn-lt"/>
                </a:rPr>
                <a:t>Purpose</a:t>
              </a:r>
              <a:endParaRPr lang="en-US"/>
            </a:p>
          </p:txBody>
        </p:sp>
        <p:sp>
          <p:nvSpPr>
            <p:cNvPr id="1966" name="TextBox 1965">
              <a:extLst>
                <a:ext uri="{FF2B5EF4-FFF2-40B4-BE49-F238E27FC236}">
                  <a16:creationId xmlns:a16="http://schemas.microsoft.com/office/drawing/2014/main" id="{FD80EA53-0C95-E24E-0320-7F595A6F0C4B}"/>
                </a:ext>
              </a:extLst>
            </p:cNvPr>
            <p:cNvSpPr txBox="1"/>
            <p:nvPr/>
          </p:nvSpPr>
          <p:spPr>
            <a:xfrm>
              <a:off x="3298901" y="4177060"/>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Segoe UI"/>
                  <a:cs typeface="Calibri"/>
                </a:rPr>
                <a:t>Evaluate candidate performance upon completing a case</a:t>
              </a:r>
            </a:p>
            <a:p>
              <a:pPr marL="285750" indent="-285750">
                <a:buFont typeface="Arial"/>
                <a:buChar char="•"/>
              </a:pPr>
              <a:endParaRPr lang="en-GB">
                <a:latin typeface="Segoe UI"/>
                <a:cs typeface="Calibri"/>
              </a:endParaRPr>
            </a:p>
            <a:p>
              <a:pPr marL="285750" indent="-285750">
                <a:buFont typeface="Arial"/>
                <a:buChar char="•"/>
              </a:pPr>
              <a:r>
                <a:rPr lang="en-GB">
                  <a:latin typeface="Segoe UI"/>
                  <a:cs typeface="Calibri"/>
                </a:rPr>
                <a:t>Value in feedback and pointers on how to improve</a:t>
              </a:r>
              <a:endParaRPr lang="en-GB" b="1">
                <a:latin typeface="Segoe UI"/>
                <a:cs typeface="Calibri"/>
              </a:endParaRPr>
            </a:p>
            <a:p>
              <a:endParaRPr lang="en-GB">
                <a:latin typeface="Segoe UI"/>
                <a:cs typeface="Calibri"/>
              </a:endParaRPr>
            </a:p>
            <a:p>
              <a:pPr algn="l"/>
              <a:endParaRPr lang="en-GB">
                <a:latin typeface="Segoe UI"/>
                <a:cs typeface="Calibri"/>
              </a:endParaRPr>
            </a:p>
          </p:txBody>
        </p:sp>
        <p:pic>
          <p:nvPicPr>
            <p:cNvPr id="1969" name="Graphic 1968" descr="Lightbulb with solid fill">
              <a:extLst>
                <a:ext uri="{FF2B5EF4-FFF2-40B4-BE49-F238E27FC236}">
                  <a16:creationId xmlns:a16="http://schemas.microsoft.com/office/drawing/2014/main" id="{E85D2126-26E6-B009-FC63-B596C4F19C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1236" y="2914507"/>
              <a:ext cx="914400" cy="914400"/>
            </a:xfrm>
            <a:prstGeom prst="rect">
              <a:avLst/>
            </a:prstGeom>
          </p:spPr>
        </p:pic>
      </p:grpSp>
      <p:grpSp>
        <p:nvGrpSpPr>
          <p:cNvPr id="1971" name="Group 1970">
            <a:extLst>
              <a:ext uri="{FF2B5EF4-FFF2-40B4-BE49-F238E27FC236}">
                <a16:creationId xmlns:a16="http://schemas.microsoft.com/office/drawing/2014/main" id="{69084639-05F8-5862-147A-1F7B67078530}"/>
              </a:ext>
            </a:extLst>
          </p:cNvPr>
          <p:cNvGrpSpPr/>
          <p:nvPr/>
        </p:nvGrpSpPr>
        <p:grpSpPr>
          <a:xfrm>
            <a:off x="4543351" y="1627127"/>
            <a:ext cx="3105293" cy="4952162"/>
            <a:chOff x="2990705" y="2641218"/>
            <a:chExt cx="3105293" cy="4952162"/>
          </a:xfrm>
        </p:grpSpPr>
        <p:sp>
          <p:nvSpPr>
            <p:cNvPr id="1972" name="Rectangle: Rounded Corners 1971">
              <a:extLst>
                <a:ext uri="{FF2B5EF4-FFF2-40B4-BE49-F238E27FC236}">
                  <a16:creationId xmlns:a16="http://schemas.microsoft.com/office/drawing/2014/main" id="{3D76DA9E-8354-37B6-A1DB-5CFA32FDA795}"/>
                </a:ext>
              </a:extLst>
            </p:cNvPr>
            <p:cNvSpPr/>
            <p:nvPr/>
          </p:nvSpPr>
          <p:spPr>
            <a:xfrm>
              <a:off x="2990705" y="2641218"/>
              <a:ext cx="3105293" cy="4640751"/>
            </a:xfrm>
            <a:prstGeom prst="roundRect">
              <a:avLst/>
            </a:prstGeom>
            <a:solidFill>
              <a:srgbClr val="F1F6F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3" name="TextBox 1972">
              <a:extLst>
                <a:ext uri="{FF2B5EF4-FFF2-40B4-BE49-F238E27FC236}">
                  <a16:creationId xmlns:a16="http://schemas.microsoft.com/office/drawing/2014/main" id="{78253E65-1B5A-44C2-953A-05AEB3CD8ABB}"/>
                </a:ext>
              </a:extLst>
            </p:cNvPr>
            <p:cNvSpPr txBox="1"/>
            <p:nvPr/>
          </p:nvSpPr>
          <p:spPr>
            <a:xfrm>
              <a:off x="3298902" y="376116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Segoe UI"/>
                  <a:ea typeface="+mn-lt"/>
                  <a:cs typeface="+mn-lt"/>
                </a:rPr>
                <a:t>Challenges</a:t>
              </a:r>
              <a:endParaRPr lang="en-US"/>
            </a:p>
          </p:txBody>
        </p:sp>
        <p:sp>
          <p:nvSpPr>
            <p:cNvPr id="1974" name="TextBox 1973">
              <a:extLst>
                <a:ext uri="{FF2B5EF4-FFF2-40B4-BE49-F238E27FC236}">
                  <a16:creationId xmlns:a16="http://schemas.microsoft.com/office/drawing/2014/main" id="{9F47300D-2697-63A6-532A-16FE53162DA5}"/>
                </a:ext>
              </a:extLst>
            </p:cNvPr>
            <p:cNvSpPr txBox="1"/>
            <p:nvPr/>
          </p:nvSpPr>
          <p:spPr>
            <a:xfrm>
              <a:off x="3298901" y="4177060"/>
              <a:ext cx="274320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Segoe UI"/>
                  <a:ea typeface="+mn-lt"/>
                  <a:cs typeface="+mn-lt"/>
                </a:rPr>
                <a:t>Evaluations are subjective judgements made on expert intuitions</a:t>
              </a:r>
            </a:p>
            <a:p>
              <a:pPr marL="285750" indent="-285750">
                <a:buFont typeface="Arial"/>
                <a:buChar char="•"/>
              </a:pPr>
              <a:endParaRPr lang="en-GB">
                <a:latin typeface="Segoe UI"/>
                <a:cs typeface="Calibri"/>
              </a:endParaRPr>
            </a:p>
            <a:p>
              <a:pPr marL="285750" indent="-285750">
                <a:buFont typeface="Arial"/>
                <a:buChar char="•"/>
              </a:pPr>
              <a:r>
                <a:rPr lang="en-GB">
                  <a:latin typeface="Segoe UI"/>
                  <a:ea typeface="+mn-lt"/>
                  <a:cs typeface="+mn-lt"/>
                </a:rPr>
                <a:t>Each case may be evaluated differently</a:t>
              </a:r>
            </a:p>
            <a:p>
              <a:pPr marL="285750" indent="-285750">
                <a:buFont typeface="Arial"/>
                <a:buChar char="•"/>
              </a:pPr>
              <a:endParaRPr lang="en-GB">
                <a:latin typeface="Segoe UI"/>
                <a:ea typeface="+mn-lt"/>
                <a:cs typeface="+mn-lt"/>
              </a:endParaRPr>
            </a:p>
            <a:p>
              <a:pPr marL="285750" indent="-285750">
                <a:buFont typeface="Arial"/>
                <a:buChar char="•"/>
              </a:pPr>
              <a:r>
                <a:rPr lang="en-GB">
                  <a:latin typeface="Segoe UI"/>
                  <a:ea typeface="+mn-lt"/>
                  <a:cs typeface="+mn-lt"/>
                </a:rPr>
                <a:t>No data available</a:t>
              </a:r>
            </a:p>
            <a:p>
              <a:pPr marL="285750" indent="-285750">
                <a:buFont typeface="Arial"/>
                <a:buChar char="•"/>
              </a:pPr>
              <a:endParaRPr lang="en-GB">
                <a:latin typeface="Segoe UI"/>
                <a:ea typeface="+mn-lt"/>
                <a:cs typeface="+mn-lt"/>
              </a:endParaRPr>
            </a:p>
            <a:p>
              <a:endParaRPr lang="en-GB">
                <a:latin typeface="Segoe UI"/>
                <a:ea typeface="+mn-lt"/>
                <a:cs typeface="+mn-lt"/>
              </a:endParaRPr>
            </a:p>
            <a:p>
              <a:endParaRPr lang="en-GB">
                <a:latin typeface="Segoe UI"/>
                <a:ea typeface="+mn-lt"/>
                <a:cs typeface="+mn-lt"/>
              </a:endParaRPr>
            </a:p>
          </p:txBody>
        </p:sp>
        <p:pic>
          <p:nvPicPr>
            <p:cNvPr id="1975" name="Graphic 1974" descr="Lightning bolt with solid fill">
              <a:extLst>
                <a:ext uri="{FF2B5EF4-FFF2-40B4-BE49-F238E27FC236}">
                  <a16:creationId xmlns:a16="http://schemas.microsoft.com/office/drawing/2014/main" id="{B787B23C-880D-6A28-C7DE-8359C1FBAA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1236" y="2914507"/>
              <a:ext cx="914400" cy="914400"/>
            </a:xfrm>
            <a:prstGeom prst="rect">
              <a:avLst/>
            </a:prstGeom>
          </p:spPr>
        </p:pic>
      </p:grpSp>
      <p:grpSp>
        <p:nvGrpSpPr>
          <p:cNvPr id="1976" name="Group 1975">
            <a:extLst>
              <a:ext uri="{FF2B5EF4-FFF2-40B4-BE49-F238E27FC236}">
                <a16:creationId xmlns:a16="http://schemas.microsoft.com/office/drawing/2014/main" id="{C36A6705-3DCE-BFD7-4CB4-85AA83817698}"/>
              </a:ext>
            </a:extLst>
          </p:cNvPr>
          <p:cNvGrpSpPr/>
          <p:nvPr/>
        </p:nvGrpSpPr>
        <p:grpSpPr>
          <a:xfrm>
            <a:off x="8450750" y="1627127"/>
            <a:ext cx="3105293" cy="4640751"/>
            <a:chOff x="2990705" y="2641218"/>
            <a:chExt cx="3105293" cy="4640751"/>
          </a:xfrm>
        </p:grpSpPr>
        <p:sp>
          <p:nvSpPr>
            <p:cNvPr id="1977" name="Rectangle: Rounded Corners 1976">
              <a:extLst>
                <a:ext uri="{FF2B5EF4-FFF2-40B4-BE49-F238E27FC236}">
                  <a16:creationId xmlns:a16="http://schemas.microsoft.com/office/drawing/2014/main" id="{BF2F2CAE-0ECD-A953-5C9E-78899E2AA497}"/>
                </a:ext>
              </a:extLst>
            </p:cNvPr>
            <p:cNvSpPr/>
            <p:nvPr/>
          </p:nvSpPr>
          <p:spPr>
            <a:xfrm>
              <a:off x="2990705" y="2641218"/>
              <a:ext cx="3105293" cy="4640751"/>
            </a:xfrm>
            <a:prstGeom prst="roundRect">
              <a:avLst/>
            </a:prstGeom>
            <a:solidFill>
              <a:srgbClr val="F1F6F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8" name="TextBox 1977">
              <a:extLst>
                <a:ext uri="{FF2B5EF4-FFF2-40B4-BE49-F238E27FC236}">
                  <a16:creationId xmlns:a16="http://schemas.microsoft.com/office/drawing/2014/main" id="{AFD0E632-1916-DE37-3FCC-E7BFFBC7712D}"/>
                </a:ext>
              </a:extLst>
            </p:cNvPr>
            <p:cNvSpPr txBox="1"/>
            <p:nvPr/>
          </p:nvSpPr>
          <p:spPr>
            <a:xfrm>
              <a:off x="3298902" y="376116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Segoe UI"/>
                  <a:cs typeface="Calibri"/>
                </a:rPr>
                <a:t>Questions</a:t>
              </a:r>
            </a:p>
          </p:txBody>
        </p:sp>
        <p:sp>
          <p:nvSpPr>
            <p:cNvPr id="1979" name="TextBox 1978">
              <a:extLst>
                <a:ext uri="{FF2B5EF4-FFF2-40B4-BE49-F238E27FC236}">
                  <a16:creationId xmlns:a16="http://schemas.microsoft.com/office/drawing/2014/main" id="{76198BB8-3684-983E-D62A-26E497C4E35E}"/>
                </a:ext>
              </a:extLst>
            </p:cNvPr>
            <p:cNvSpPr txBox="1"/>
            <p:nvPr/>
          </p:nvSpPr>
          <p:spPr>
            <a:xfrm>
              <a:off x="3298901" y="4177060"/>
              <a:ext cx="27432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Segoe UI"/>
                  <a:ea typeface="+mn-lt"/>
                  <a:cs typeface="+mn-lt"/>
                </a:rPr>
                <a:t>How can we introduce expert intuition in case evaluations?</a:t>
              </a:r>
            </a:p>
            <a:p>
              <a:pPr marL="285750" indent="-285750">
                <a:buFont typeface="Arial"/>
                <a:buChar char="•"/>
              </a:pPr>
              <a:endParaRPr lang="en-GB">
                <a:latin typeface="Segoe UI"/>
                <a:ea typeface="+mn-lt"/>
                <a:cs typeface="+mn-lt"/>
              </a:endParaRPr>
            </a:p>
            <a:p>
              <a:pPr marL="285750" indent="-285750">
                <a:buFont typeface="Arial"/>
                <a:buChar char="•"/>
              </a:pPr>
              <a:r>
                <a:rPr lang="en-GB">
                  <a:latin typeface="Segoe UI"/>
                  <a:cs typeface="Calibri"/>
                </a:rPr>
                <a:t>How do we make the framework general enough to work with all cases?</a:t>
              </a:r>
            </a:p>
            <a:p>
              <a:endParaRPr lang="en-GB" sz="1600">
                <a:latin typeface="Segoe UI"/>
                <a:cs typeface="Calibri"/>
              </a:endParaRPr>
            </a:p>
            <a:p>
              <a:endParaRPr lang="en-GB" sz="1600">
                <a:latin typeface="Segoe UI"/>
                <a:cs typeface="Calibri"/>
              </a:endParaRPr>
            </a:p>
            <a:p>
              <a:endParaRPr lang="en-GB" sz="1600">
                <a:latin typeface="Segoe UI"/>
                <a:cs typeface="Calibri"/>
              </a:endParaRPr>
            </a:p>
          </p:txBody>
        </p:sp>
        <p:pic>
          <p:nvPicPr>
            <p:cNvPr id="1980" name="Graphic 1979" descr="Question Mark with solid fill">
              <a:extLst>
                <a:ext uri="{FF2B5EF4-FFF2-40B4-BE49-F238E27FC236}">
                  <a16:creationId xmlns:a16="http://schemas.microsoft.com/office/drawing/2014/main" id="{891092F8-B9B6-6ED8-09F3-83F2BC29A1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01236" y="2914507"/>
              <a:ext cx="914400" cy="914400"/>
            </a:xfrm>
            <a:prstGeom prst="rect">
              <a:avLst/>
            </a:prstGeom>
          </p:spPr>
        </p:pic>
      </p:grpSp>
    </p:spTree>
    <p:extLst>
      <p:ext uri="{BB962C8B-B14F-4D97-AF65-F5344CB8AC3E}">
        <p14:creationId xmlns:p14="http://schemas.microsoft.com/office/powerpoint/2010/main" val="1073056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47185" y="-1208"/>
            <a:ext cx="10389870" cy="1077218"/>
          </a:xfrm>
          <a:prstGeom prst="rect">
            <a:avLst/>
          </a:prstGeom>
          <a:noFill/>
        </p:spPr>
        <p:txBody>
          <a:bodyPr wrap="square" lIns="91440" tIns="45720" rIns="91440" bIns="45720" rtlCol="0" anchor="t">
            <a:spAutoFit/>
          </a:bodyPr>
          <a:lstStyle/>
          <a:p>
            <a:r>
              <a:rPr lang="en-US" sz="3200" b="1">
                <a:latin typeface="Segoe UI"/>
                <a:cs typeface="Segoe UI"/>
              </a:rPr>
              <a:t>Prompt Templates Build On Expert Evaluation Criteria Provide General Framework For Feedback</a:t>
            </a:r>
            <a:endParaRPr lang="en-US"/>
          </a:p>
        </p:txBody>
      </p:sp>
      <p:pic>
        <p:nvPicPr>
          <p:cNvPr id="2" name="Picture 1" descr="A group of blue and white circles with text&#10;&#10;Description automatically generated">
            <a:extLst>
              <a:ext uri="{FF2B5EF4-FFF2-40B4-BE49-F238E27FC236}">
                <a16:creationId xmlns:a16="http://schemas.microsoft.com/office/drawing/2014/main" id="{94295D49-2D2E-1A05-07FD-0992FF1F82EC}"/>
              </a:ext>
            </a:extLst>
          </p:cNvPr>
          <p:cNvPicPr>
            <a:picLocks noChangeAspect="1"/>
          </p:cNvPicPr>
          <p:nvPr/>
        </p:nvPicPr>
        <p:blipFill>
          <a:blip r:embed="rId2"/>
          <a:stretch>
            <a:fillRect/>
          </a:stretch>
        </p:blipFill>
        <p:spPr>
          <a:xfrm>
            <a:off x="217449" y="1413817"/>
            <a:ext cx="11757102" cy="4857415"/>
          </a:xfrm>
          <a:prstGeom prst="rect">
            <a:avLst/>
          </a:prstGeom>
        </p:spPr>
      </p:pic>
    </p:spTree>
    <p:extLst>
      <p:ext uri="{BB962C8B-B14F-4D97-AF65-F5344CB8AC3E}">
        <p14:creationId xmlns:p14="http://schemas.microsoft.com/office/powerpoint/2010/main" val="3287311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17170"/>
            <a:ext cx="10389870" cy="584775"/>
          </a:xfrm>
          <a:prstGeom prst="rect">
            <a:avLst/>
          </a:prstGeom>
          <a:noFill/>
        </p:spPr>
        <p:txBody>
          <a:bodyPr wrap="square" lIns="91440" tIns="45720" rIns="91440" bIns="45720" rtlCol="0" anchor="t">
            <a:spAutoFit/>
          </a:bodyPr>
          <a:lstStyle/>
          <a:p>
            <a:r>
              <a:rPr lang="en-US" sz="3200" b="1">
                <a:latin typeface="Segoe UI"/>
                <a:cs typeface="Segoe UI"/>
              </a:rPr>
              <a:t>Case Evaluation</a:t>
            </a:r>
            <a:endParaRPr lang="en-US"/>
          </a:p>
        </p:txBody>
      </p:sp>
      <p:pic>
        <p:nvPicPr>
          <p:cNvPr id="3" name="Picture 2" descr="A diagram of a process&#10;&#10;Description automatically generated">
            <a:extLst>
              <a:ext uri="{FF2B5EF4-FFF2-40B4-BE49-F238E27FC236}">
                <a16:creationId xmlns:a16="http://schemas.microsoft.com/office/drawing/2014/main" id="{F87675F5-021F-01B6-331D-79A7D726EA3E}"/>
              </a:ext>
            </a:extLst>
          </p:cNvPr>
          <p:cNvPicPr>
            <a:picLocks noChangeAspect="1"/>
          </p:cNvPicPr>
          <p:nvPr/>
        </p:nvPicPr>
        <p:blipFill>
          <a:blip r:embed="rId2"/>
          <a:stretch>
            <a:fillRect/>
          </a:stretch>
        </p:blipFill>
        <p:spPr>
          <a:xfrm>
            <a:off x="505522" y="1574502"/>
            <a:ext cx="4090639" cy="4354837"/>
          </a:xfrm>
          <a:prstGeom prst="rect">
            <a:avLst/>
          </a:prstGeom>
        </p:spPr>
      </p:pic>
      <p:sp>
        <p:nvSpPr>
          <p:cNvPr id="7" name="Arrow: Right 6">
            <a:extLst>
              <a:ext uri="{FF2B5EF4-FFF2-40B4-BE49-F238E27FC236}">
                <a16:creationId xmlns:a16="http://schemas.microsoft.com/office/drawing/2014/main" id="{5F67B6A8-B47F-880D-EFF2-2022E3DEF3C2}"/>
              </a:ext>
            </a:extLst>
          </p:cNvPr>
          <p:cNvSpPr/>
          <p:nvPr/>
        </p:nvSpPr>
        <p:spPr>
          <a:xfrm>
            <a:off x="4962293" y="2955073"/>
            <a:ext cx="1700560" cy="1245219"/>
          </a:xfrm>
          <a:prstGeom prst="rightArrow">
            <a:avLst/>
          </a:prstGeom>
          <a:solidFill>
            <a:srgbClr val="3C8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screenshot of a phone&#10;&#10;Description automatically generated">
            <a:extLst>
              <a:ext uri="{FF2B5EF4-FFF2-40B4-BE49-F238E27FC236}">
                <a16:creationId xmlns:a16="http://schemas.microsoft.com/office/drawing/2014/main" id="{A40B9FFB-5FD3-8CE3-D1BA-BCAB8BD43426}"/>
              </a:ext>
            </a:extLst>
          </p:cNvPr>
          <p:cNvPicPr>
            <a:picLocks noChangeAspect="1"/>
          </p:cNvPicPr>
          <p:nvPr/>
        </p:nvPicPr>
        <p:blipFill>
          <a:blip r:embed="rId3"/>
          <a:stretch>
            <a:fillRect/>
          </a:stretch>
        </p:blipFill>
        <p:spPr>
          <a:xfrm>
            <a:off x="7655321" y="1241502"/>
            <a:ext cx="2912308" cy="5322848"/>
          </a:xfrm>
          <a:prstGeom prst="rect">
            <a:avLst/>
          </a:prstGeom>
        </p:spPr>
      </p:pic>
    </p:spTree>
    <p:extLst>
      <p:ext uri="{BB962C8B-B14F-4D97-AF65-F5344CB8AC3E}">
        <p14:creationId xmlns:p14="http://schemas.microsoft.com/office/powerpoint/2010/main" val="3195446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F257F0F-3946-3DFE-6D29-3E2B5A1B6C18}"/>
              </a:ext>
            </a:extLst>
          </p:cNvPr>
          <p:cNvSpPr/>
          <p:nvPr/>
        </p:nvSpPr>
        <p:spPr>
          <a:xfrm>
            <a:off x="0" y="1172082"/>
            <a:ext cx="12192000" cy="4778112"/>
          </a:xfrm>
          <a:prstGeom prst="rect">
            <a:avLst/>
          </a:prstGeom>
          <a:solidFill>
            <a:srgbClr val="3C8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9AE4826D-AB78-0B00-CECC-B52D7E53FE97}"/>
              </a:ext>
            </a:extLst>
          </p:cNvPr>
          <p:cNvSpPr/>
          <p:nvPr/>
        </p:nvSpPr>
        <p:spPr>
          <a:xfrm>
            <a:off x="936149" y="2662354"/>
            <a:ext cx="1761708" cy="1761708"/>
          </a:xfrm>
          <a:prstGeom prst="ellipse">
            <a:avLst/>
          </a:prstGeom>
          <a:noFill/>
          <a:ln w="244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0" b="1"/>
          </a:p>
        </p:txBody>
      </p:sp>
      <p:sp>
        <p:nvSpPr>
          <p:cNvPr id="6" name="Textplatzhalter 11">
            <a:extLst>
              <a:ext uri="{FF2B5EF4-FFF2-40B4-BE49-F238E27FC236}">
                <a16:creationId xmlns:a16="http://schemas.microsoft.com/office/drawing/2014/main" id="{D106CCFD-FFAC-D8CD-085F-59DC75EF2094}"/>
              </a:ext>
            </a:extLst>
          </p:cNvPr>
          <p:cNvSpPr txBox="1">
            <a:spLocks/>
          </p:cNvSpPr>
          <p:nvPr/>
        </p:nvSpPr>
        <p:spPr>
          <a:xfrm>
            <a:off x="3656467" y="3086008"/>
            <a:ext cx="7414945" cy="914400"/>
          </a:xfrm>
          <a:prstGeom prst="rect">
            <a:avLst/>
          </a:prstGeom>
        </p:spPr>
        <p:txBody>
          <a:bodyPr vert="horz" lIns="91440" tIns="45720" rIns="91440" bIns="45720" rtlCol="0" anchor="ctr" anchorCtr="0">
            <a:normAutofit/>
          </a:bodyPr>
          <a:lstStyle>
            <a:defPPr>
              <a:defRPr lang="de-DE"/>
            </a:defPPr>
            <a:lvl1pPr marL="0" indent="0" algn="l" defTabSz="914400" rtl="0" eaLnBrk="1" latinLnBrk="0" hangingPunct="1">
              <a:buNone/>
              <a:defRPr sz="3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Business Model</a:t>
            </a:r>
          </a:p>
        </p:txBody>
      </p:sp>
      <p:sp>
        <p:nvSpPr>
          <p:cNvPr id="7" name="Textplatzhalter 13">
            <a:extLst>
              <a:ext uri="{FF2B5EF4-FFF2-40B4-BE49-F238E27FC236}">
                <a16:creationId xmlns:a16="http://schemas.microsoft.com/office/drawing/2014/main" id="{03C573C3-F614-B2BC-2307-7A3B12F7818C}"/>
              </a:ext>
            </a:extLst>
          </p:cNvPr>
          <p:cNvSpPr txBox="1">
            <a:spLocks/>
          </p:cNvSpPr>
          <p:nvPr/>
        </p:nvSpPr>
        <p:spPr>
          <a:xfrm>
            <a:off x="1359803" y="2899418"/>
            <a:ext cx="914400" cy="1323439"/>
          </a:xfrm>
          <a:prstGeom prst="rect">
            <a:avLst/>
          </a:prstGeom>
        </p:spPr>
        <p:txBody>
          <a:bodyPr vert="horz" lIns="91440" tIns="45720" rIns="91440" bIns="45720" rtlCol="0" anchor="ctr" anchorCtr="0">
            <a:spAutoFit/>
          </a:bodyPr>
          <a:lstStyle>
            <a:defPPr>
              <a:defRPr lang="de-DE"/>
            </a:defPPr>
            <a:lvl1pPr marL="0" indent="0" algn="ctr" defTabSz="914400" rtl="0" eaLnBrk="1" latinLnBrk="0" hangingPunct="1">
              <a:buNone/>
              <a:defRPr sz="8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E</a:t>
            </a:r>
          </a:p>
        </p:txBody>
      </p:sp>
    </p:spTree>
    <p:extLst>
      <p:ext uri="{BB962C8B-B14F-4D97-AF65-F5344CB8AC3E}">
        <p14:creationId xmlns:p14="http://schemas.microsoft.com/office/powerpoint/2010/main" val="3195932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62270" y="302797"/>
            <a:ext cx="10389870" cy="584775"/>
          </a:xfrm>
          <a:prstGeom prst="rect">
            <a:avLst/>
          </a:prstGeom>
          <a:noFill/>
        </p:spPr>
        <p:txBody>
          <a:bodyPr wrap="square" lIns="91440" tIns="45720" rIns="91440" bIns="45720" rtlCol="0" anchor="t">
            <a:spAutoFit/>
          </a:bodyPr>
          <a:lstStyle/>
          <a:p>
            <a:r>
              <a:rPr lang="en-US" sz="3200" b="1">
                <a:latin typeface="Segoe UI"/>
                <a:cs typeface="Segoe UI"/>
              </a:rPr>
              <a:t>Conducting one Interview Costs Around $1</a:t>
            </a:r>
            <a:endParaRPr lang="en-US"/>
          </a:p>
        </p:txBody>
      </p:sp>
      <p:sp>
        <p:nvSpPr>
          <p:cNvPr id="3" name="Textfeld 1">
            <a:extLst>
              <a:ext uri="{FF2B5EF4-FFF2-40B4-BE49-F238E27FC236}">
                <a16:creationId xmlns:a16="http://schemas.microsoft.com/office/drawing/2014/main" id="{A54FC6A1-8EFE-593C-1106-A4EEEB5049B9}"/>
              </a:ext>
            </a:extLst>
          </p:cNvPr>
          <p:cNvSpPr txBox="1"/>
          <p:nvPr/>
        </p:nvSpPr>
        <p:spPr>
          <a:xfrm>
            <a:off x="582247" y="1284483"/>
            <a:ext cx="5477241" cy="4805546"/>
          </a:xfrm>
          <a:prstGeom prst="rect">
            <a:avLst/>
          </a:prstGeom>
          <a:noFill/>
        </p:spPr>
        <p:txBody>
          <a:bodyPr wrap="square" lIns="91440" tIns="45720" rIns="91440" bIns="45720" rtlCol="0" anchor="t">
            <a:spAutoFit/>
          </a:bodyPr>
          <a:lstStyle/>
          <a:p>
            <a:pPr>
              <a:lnSpc>
                <a:spcPct val="150000"/>
              </a:lnSpc>
              <a:spcBef>
                <a:spcPts val="600"/>
              </a:spcBef>
            </a:pPr>
            <a:r>
              <a:rPr lang="en-US" sz="2000" b="1">
                <a:latin typeface="Segoe UI"/>
                <a:cs typeface="Segoe UI"/>
              </a:rPr>
              <a:t>Tokens Per Interview:</a:t>
            </a:r>
          </a:p>
          <a:p>
            <a:pPr>
              <a:lnSpc>
                <a:spcPct val="150000"/>
              </a:lnSpc>
              <a:spcBef>
                <a:spcPts val="600"/>
              </a:spcBef>
            </a:pPr>
            <a:r>
              <a:rPr lang="en-US" sz="2000">
                <a:latin typeface="Segoe UI"/>
                <a:cs typeface="Segoe UI"/>
              </a:rPr>
              <a:t>From Experience we know each Interview has:</a:t>
            </a:r>
          </a:p>
          <a:p>
            <a:pPr marL="342900" indent="-342900">
              <a:lnSpc>
                <a:spcPct val="150000"/>
              </a:lnSpc>
              <a:spcBef>
                <a:spcPts val="600"/>
              </a:spcBef>
              <a:buFont typeface="Arial" panose="020B0604020202020204" pitchFamily="34" charset="0"/>
              <a:buChar char="•"/>
            </a:pPr>
            <a:r>
              <a:rPr lang="en-US" sz="2000">
                <a:latin typeface="Segoe UI"/>
                <a:cs typeface="Segoe UI"/>
              </a:rPr>
              <a:t>2500 Output Tokens</a:t>
            </a:r>
          </a:p>
          <a:p>
            <a:pPr marL="342900" indent="-342900">
              <a:lnSpc>
                <a:spcPct val="150000"/>
              </a:lnSpc>
              <a:spcBef>
                <a:spcPts val="600"/>
              </a:spcBef>
              <a:buFont typeface="Arial" panose="020B0604020202020204" pitchFamily="34" charset="0"/>
              <a:buChar char="•"/>
            </a:pPr>
            <a:r>
              <a:rPr lang="en-US" sz="2000">
                <a:latin typeface="Segoe UI"/>
                <a:cs typeface="Segoe UI"/>
              </a:rPr>
              <a:t>30 000 Input Tokens</a:t>
            </a:r>
          </a:p>
          <a:p>
            <a:pPr>
              <a:lnSpc>
                <a:spcPct val="150000"/>
              </a:lnSpc>
              <a:spcBef>
                <a:spcPts val="600"/>
              </a:spcBef>
            </a:pPr>
            <a:r>
              <a:rPr lang="en-US" sz="2000" b="1">
                <a:latin typeface="Segoe UI"/>
                <a:cs typeface="Segoe UI"/>
              </a:rPr>
              <a:t>Cost Per Token (GPT-4.5 Turbo):</a:t>
            </a:r>
          </a:p>
          <a:p>
            <a:pPr marL="342900" indent="-342900">
              <a:lnSpc>
                <a:spcPct val="150000"/>
              </a:lnSpc>
              <a:spcBef>
                <a:spcPts val="600"/>
              </a:spcBef>
              <a:buFont typeface="Arial" panose="020B0604020202020204" pitchFamily="34" charset="0"/>
              <a:buChar char="•"/>
            </a:pPr>
            <a:r>
              <a:rPr lang="en-US" sz="2000">
                <a:latin typeface="Segoe UI"/>
                <a:cs typeface="Segoe UI"/>
              </a:rPr>
              <a:t>Input: $0.01 / 1K tokens</a:t>
            </a:r>
          </a:p>
          <a:p>
            <a:pPr marL="342900" indent="-342900">
              <a:lnSpc>
                <a:spcPct val="150000"/>
              </a:lnSpc>
              <a:spcBef>
                <a:spcPts val="600"/>
              </a:spcBef>
              <a:buFont typeface="Arial" panose="020B0604020202020204" pitchFamily="34" charset="0"/>
              <a:buChar char="•"/>
            </a:pPr>
            <a:r>
              <a:rPr lang="en-US" sz="2000">
                <a:latin typeface="Segoe UI"/>
                <a:cs typeface="Segoe UI"/>
              </a:rPr>
              <a:t>Output: $0.03 / 1K tokens</a:t>
            </a:r>
          </a:p>
          <a:p>
            <a:pPr>
              <a:lnSpc>
                <a:spcPct val="150000"/>
              </a:lnSpc>
              <a:spcBef>
                <a:spcPts val="600"/>
              </a:spcBef>
            </a:pPr>
            <a:r>
              <a:rPr lang="en-US" sz="2000" b="1">
                <a:latin typeface="Segoe UI"/>
                <a:cs typeface="Segoe UI"/>
              </a:rPr>
              <a:t>Cost Per Interview:</a:t>
            </a:r>
          </a:p>
          <a:p>
            <a:pPr algn="ctr">
              <a:lnSpc>
                <a:spcPct val="150000"/>
              </a:lnSpc>
              <a:spcBef>
                <a:spcPts val="600"/>
              </a:spcBef>
            </a:pPr>
            <a:r>
              <a:rPr lang="en-US" sz="2000">
                <a:latin typeface="Segoe UI"/>
                <a:cs typeface="Segoe UI"/>
              </a:rPr>
              <a:t>$0.01*2.5 + $0.03 * 30 = </a:t>
            </a:r>
            <a:r>
              <a:rPr lang="en-US" sz="2000" b="1">
                <a:latin typeface="Segoe UI"/>
                <a:cs typeface="Segoe UI"/>
              </a:rPr>
              <a:t>$0.93</a:t>
            </a:r>
            <a:r>
              <a:rPr lang="en-US" sz="2000" b="1" baseline="30000">
                <a:latin typeface="Segoe UI"/>
                <a:cs typeface="Segoe UI"/>
              </a:rPr>
              <a:t>1</a:t>
            </a:r>
            <a:endParaRPr lang="en-US" sz="2000" b="1">
              <a:latin typeface="Segoe UI"/>
              <a:cs typeface="Segoe UI"/>
            </a:endParaRPr>
          </a:p>
        </p:txBody>
      </p:sp>
      <p:pic>
        <p:nvPicPr>
          <p:cNvPr id="2" name="Picture 1" descr="A green and purple lines&#10;&#10;Description automatically generated">
            <a:extLst>
              <a:ext uri="{FF2B5EF4-FFF2-40B4-BE49-F238E27FC236}">
                <a16:creationId xmlns:a16="http://schemas.microsoft.com/office/drawing/2014/main" id="{F0DED6BB-17D4-6A12-B0A8-3E894716C8AF}"/>
              </a:ext>
            </a:extLst>
          </p:cNvPr>
          <p:cNvPicPr>
            <a:picLocks noChangeAspect="1"/>
          </p:cNvPicPr>
          <p:nvPr/>
        </p:nvPicPr>
        <p:blipFill>
          <a:blip r:embed="rId2"/>
          <a:stretch>
            <a:fillRect/>
          </a:stretch>
        </p:blipFill>
        <p:spPr>
          <a:xfrm>
            <a:off x="6282950" y="2218615"/>
            <a:ext cx="5401595" cy="2937282"/>
          </a:xfrm>
          <a:prstGeom prst="rect">
            <a:avLst/>
          </a:prstGeom>
        </p:spPr>
      </p:pic>
      <p:sp>
        <p:nvSpPr>
          <p:cNvPr id="8" name="Textfeld 1">
            <a:extLst>
              <a:ext uri="{FF2B5EF4-FFF2-40B4-BE49-F238E27FC236}">
                <a16:creationId xmlns:a16="http://schemas.microsoft.com/office/drawing/2014/main" id="{DE9A1A49-EBC6-B1BD-308F-BA3DA94C6BEE}"/>
              </a:ext>
            </a:extLst>
          </p:cNvPr>
          <p:cNvSpPr txBox="1"/>
          <p:nvPr/>
        </p:nvSpPr>
        <p:spPr>
          <a:xfrm>
            <a:off x="5776685" y="7319604"/>
            <a:ext cx="4875455" cy="6190541"/>
          </a:xfrm>
          <a:prstGeom prst="rect">
            <a:avLst/>
          </a:prstGeom>
          <a:noFill/>
        </p:spPr>
        <p:txBody>
          <a:bodyPr wrap="square" lIns="91440" tIns="45720" rIns="91440" bIns="45720" rtlCol="0" anchor="t">
            <a:spAutoFit/>
          </a:bodyPr>
          <a:lstStyle/>
          <a:p>
            <a:pPr marL="285750" indent="-285750">
              <a:lnSpc>
                <a:spcPct val="150000"/>
              </a:lnSpc>
              <a:spcBef>
                <a:spcPts val="600"/>
              </a:spcBef>
              <a:buFont typeface="Arial" panose="020B0604020202020204" pitchFamily="34" charset="0"/>
              <a:buChar char="•"/>
            </a:pPr>
            <a:r>
              <a:rPr lang="en-US" sz="2000">
                <a:latin typeface="Segoe UI"/>
                <a:cs typeface="Segoe UI"/>
              </a:rPr>
              <a:t>Each interview takes about 25 minutes</a:t>
            </a:r>
            <a:endParaRPr lang="en-US" sz="2000" b="1">
              <a:cs typeface="Calibri"/>
            </a:endParaRPr>
          </a:p>
          <a:p>
            <a:pPr marL="285750" indent="-285750">
              <a:lnSpc>
                <a:spcPct val="150000"/>
              </a:lnSpc>
              <a:spcBef>
                <a:spcPts val="600"/>
              </a:spcBef>
              <a:buFont typeface="Arial" panose="020B0604020202020204" pitchFamily="34" charset="0"/>
              <a:buChar char="•"/>
            </a:pPr>
            <a:r>
              <a:rPr lang="en-US" sz="2000">
                <a:latin typeface="Segoe UI"/>
                <a:cs typeface="Segoe UI"/>
              </a:rPr>
              <a:t>About 5000 words per interview</a:t>
            </a:r>
          </a:p>
          <a:p>
            <a:pPr marL="285750" indent="-285750">
              <a:lnSpc>
                <a:spcPct val="150000"/>
              </a:lnSpc>
              <a:spcBef>
                <a:spcPts val="600"/>
              </a:spcBef>
              <a:buFont typeface="Arial" panose="020B0604020202020204" pitchFamily="34" charset="0"/>
              <a:buChar char="•"/>
            </a:pPr>
            <a:r>
              <a:rPr lang="en-US" sz="2000">
                <a:latin typeface="Segoe UI"/>
                <a:cs typeface="Segoe UI"/>
              </a:rPr>
              <a:t>GPT-4: $0.12 per 1K tokens</a:t>
            </a:r>
          </a:p>
          <a:p>
            <a:pPr marL="285750" indent="-285750">
              <a:lnSpc>
                <a:spcPct val="150000"/>
              </a:lnSpc>
              <a:spcBef>
                <a:spcPts val="600"/>
              </a:spcBef>
              <a:buFont typeface="Arial" panose="020B0604020202020204" pitchFamily="34" charset="0"/>
              <a:buChar char="•"/>
            </a:pPr>
            <a:r>
              <a:rPr lang="en-US" sz="2000">
                <a:latin typeface="Segoe UI"/>
                <a:cs typeface="Segoe UI"/>
              </a:rPr>
              <a:t>Expected cost: $15 for 20 interviews, $15 for evaluations. </a:t>
            </a:r>
            <a:r>
              <a:rPr lang="en-US" sz="2000" b="1">
                <a:latin typeface="Segoe UI"/>
                <a:cs typeface="Segoe UI"/>
              </a:rPr>
              <a:t>Total: $30/ month</a:t>
            </a:r>
          </a:p>
          <a:p>
            <a:pPr marL="285750" indent="-285750">
              <a:lnSpc>
                <a:spcPct val="150000"/>
              </a:lnSpc>
              <a:spcBef>
                <a:spcPts val="600"/>
              </a:spcBef>
              <a:buFont typeface="Arial" panose="020B0604020202020204" pitchFamily="34" charset="0"/>
              <a:buChar char="•"/>
            </a:pPr>
            <a:endParaRPr lang="en-US" sz="2000">
              <a:latin typeface="Segoe UI"/>
              <a:cs typeface="Segoe UI"/>
            </a:endParaRPr>
          </a:p>
          <a:p>
            <a:pPr>
              <a:lnSpc>
                <a:spcPct val="150000"/>
              </a:lnSpc>
              <a:spcBef>
                <a:spcPts val="600"/>
              </a:spcBef>
            </a:pPr>
            <a:r>
              <a:rPr lang="en-US" sz="2000">
                <a:latin typeface="Segoe UI"/>
                <a:cs typeface="Segoe UI"/>
              </a:rPr>
              <a:t>Interview 5000 Words (Candidate and Interviewer)</a:t>
            </a:r>
          </a:p>
          <a:p>
            <a:pPr>
              <a:lnSpc>
                <a:spcPct val="150000"/>
              </a:lnSpc>
              <a:spcBef>
                <a:spcPts val="600"/>
              </a:spcBef>
            </a:pPr>
            <a:r>
              <a:rPr lang="en-US" sz="2000">
                <a:latin typeface="Segoe UI"/>
                <a:cs typeface="Segoe UI"/>
              </a:rPr>
              <a:t>In experience</a:t>
            </a:r>
          </a:p>
          <a:p>
            <a:pPr>
              <a:lnSpc>
                <a:spcPct val="150000"/>
              </a:lnSpc>
              <a:spcBef>
                <a:spcPts val="600"/>
              </a:spcBef>
            </a:pPr>
            <a:r>
              <a:rPr lang="en-US" sz="2000">
                <a:latin typeface="Segoe UI"/>
                <a:cs typeface="Segoe UI"/>
              </a:rPr>
              <a:t>- 2000 Output Tokens -&gt; 0.12*2 = 0.24</a:t>
            </a:r>
          </a:p>
          <a:p>
            <a:pPr>
              <a:lnSpc>
                <a:spcPct val="150000"/>
              </a:lnSpc>
              <a:spcBef>
                <a:spcPts val="600"/>
              </a:spcBef>
            </a:pPr>
            <a:r>
              <a:rPr lang="en-US" sz="2000">
                <a:latin typeface="Segoe UI"/>
                <a:cs typeface="Segoe UI"/>
              </a:rPr>
              <a:t>- 20 000 Input Tokens (from experience) -&gt; 0.06*20 = 1.2</a:t>
            </a:r>
          </a:p>
        </p:txBody>
      </p:sp>
      <p:sp>
        <p:nvSpPr>
          <p:cNvPr id="10" name="Textfeld 9">
            <a:extLst>
              <a:ext uri="{FF2B5EF4-FFF2-40B4-BE49-F238E27FC236}">
                <a16:creationId xmlns:a16="http://schemas.microsoft.com/office/drawing/2014/main" id="{C963F181-CEB3-BF88-2827-A54AD97FCD04}"/>
              </a:ext>
            </a:extLst>
          </p:cNvPr>
          <p:cNvSpPr txBox="1"/>
          <p:nvPr/>
        </p:nvSpPr>
        <p:spPr>
          <a:xfrm>
            <a:off x="7303770" y="6486941"/>
            <a:ext cx="5176339" cy="307777"/>
          </a:xfrm>
          <a:prstGeom prst="rect">
            <a:avLst/>
          </a:prstGeom>
          <a:noFill/>
        </p:spPr>
        <p:txBody>
          <a:bodyPr wrap="square" rtlCol="0">
            <a:spAutoFit/>
          </a:bodyPr>
          <a:lstStyle/>
          <a:p>
            <a:r>
              <a:rPr lang="en-US" sz="1400" baseline="30000">
                <a:latin typeface="Segoe UI" panose="020B0502040204020203" pitchFamily="34" charset="0"/>
                <a:cs typeface="Segoe UI" panose="020B0502040204020203" pitchFamily="34" charset="0"/>
              </a:rPr>
              <a:t>1</a:t>
            </a:r>
            <a:r>
              <a:rPr lang="en-US" sz="1400">
                <a:latin typeface="Segoe UI" panose="020B0502040204020203" pitchFamily="34" charset="0"/>
                <a:cs typeface="Segoe UI" panose="020B0502040204020203" pitchFamily="34" charset="0"/>
              </a:rPr>
              <a:t>Negligibe extra costs from hosting and additional services</a:t>
            </a:r>
          </a:p>
        </p:txBody>
      </p:sp>
    </p:spTree>
    <p:extLst>
      <p:ext uri="{BB962C8B-B14F-4D97-AF65-F5344CB8AC3E}">
        <p14:creationId xmlns:p14="http://schemas.microsoft.com/office/powerpoint/2010/main" val="2857191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8" name="Rechteck 7">
            <a:extLst>
              <a:ext uri="{FF2B5EF4-FFF2-40B4-BE49-F238E27FC236}">
                <a16:creationId xmlns:a16="http://schemas.microsoft.com/office/drawing/2014/main" id="{CC8A481F-624B-941E-1B56-06A9FC8BEC3F}"/>
              </a:ext>
            </a:extLst>
          </p:cNvPr>
          <p:cNvSpPr/>
          <p:nvPr/>
        </p:nvSpPr>
        <p:spPr>
          <a:xfrm>
            <a:off x="6059488" y="1043214"/>
            <a:ext cx="6132512" cy="5814786"/>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73129280-F623-ECEE-C64F-0E27CCF6B09D}"/>
              </a:ext>
            </a:extLst>
          </p:cNvPr>
          <p:cNvSpPr txBox="1"/>
          <p:nvPr/>
        </p:nvSpPr>
        <p:spPr>
          <a:xfrm>
            <a:off x="222100" y="67907"/>
            <a:ext cx="10389870" cy="954107"/>
          </a:xfrm>
          <a:prstGeom prst="rect">
            <a:avLst/>
          </a:prstGeom>
          <a:noFill/>
        </p:spPr>
        <p:txBody>
          <a:bodyPr wrap="square" lIns="91440" tIns="45720" rIns="91440" bIns="45720" rtlCol="0" anchor="t">
            <a:spAutoFit/>
          </a:bodyPr>
          <a:lstStyle/>
          <a:p>
            <a:r>
              <a:rPr lang="en-US" sz="2800" b="1">
                <a:latin typeface="Segoe UI"/>
                <a:cs typeface="Segoe UI"/>
              </a:rPr>
              <a:t>Our Business Model – Subscription for Just $70 / Month Much Cheaper Than Competition</a:t>
            </a:r>
            <a:endParaRPr lang="en-US" sz="1600"/>
          </a:p>
        </p:txBody>
      </p:sp>
      <p:sp>
        <p:nvSpPr>
          <p:cNvPr id="3" name="Dreieck 2">
            <a:extLst>
              <a:ext uri="{FF2B5EF4-FFF2-40B4-BE49-F238E27FC236}">
                <a16:creationId xmlns:a16="http://schemas.microsoft.com/office/drawing/2014/main" id="{063DCC95-A9E8-51E8-31D0-4E8A8883B86F}"/>
              </a:ext>
            </a:extLst>
          </p:cNvPr>
          <p:cNvSpPr/>
          <p:nvPr/>
        </p:nvSpPr>
        <p:spPr>
          <a:xfrm rot="5400000">
            <a:off x="3841475" y="3499832"/>
            <a:ext cx="5053264" cy="615190"/>
          </a:xfrm>
          <a:prstGeom prst="triangle">
            <a:avLst/>
          </a:prstGeom>
          <a:solidFill>
            <a:srgbClr val="3B8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8C304E36-4D79-C57D-99EB-C17A84E55B28}"/>
                  </a:ext>
                </a:extLst>
              </p:cNvPr>
              <p:cNvSpPr txBox="1"/>
              <p:nvPr/>
            </p:nvSpPr>
            <p:spPr>
              <a:xfrm>
                <a:off x="7504084" y="1880088"/>
                <a:ext cx="4348825" cy="4278094"/>
              </a:xfrm>
              <a:prstGeom prst="rect">
                <a:avLst/>
              </a:prstGeom>
              <a:noFill/>
            </p:spPr>
            <p:txBody>
              <a:bodyPr wrap="square" rtlCol="0">
                <a:spAutoFit/>
              </a:bodyPr>
              <a:lstStyle/>
              <a:p>
                <a:pPr>
                  <a:spcBef>
                    <a:spcPts val="600"/>
                  </a:spcBef>
                </a:pPr>
                <a:r>
                  <a:rPr lang="en-US" sz="1800" b="1">
                    <a:solidFill>
                      <a:srgbClr val="000000"/>
                    </a:solidFill>
                    <a:latin typeface="Segoe UI"/>
                    <a:ea typeface="+mn-lt"/>
                    <a:cs typeface="Segoe UI"/>
                  </a:rPr>
                  <a:t>Key Assumptions:</a:t>
                </a:r>
              </a:p>
              <a:p>
                <a:pPr marL="342900" indent="-342900">
                  <a:spcBef>
                    <a:spcPts val="600"/>
                  </a:spcBef>
                  <a:buFont typeface="Arial" panose="020B0604020202020204" pitchFamily="34" charset="0"/>
                  <a:buChar char="•"/>
                </a:pPr>
                <a:r>
                  <a:rPr lang="en-US" sz="1800">
                    <a:solidFill>
                      <a:srgbClr val="000000"/>
                    </a:solidFill>
                    <a:latin typeface="Segoe UI"/>
                    <a:ea typeface="+mn-lt"/>
                    <a:cs typeface="Segoe UI"/>
                  </a:rPr>
                  <a:t>20 Interviews per Month</a:t>
                </a:r>
              </a:p>
              <a:p>
                <a:pPr marL="342900" indent="-342900">
                  <a:spcBef>
                    <a:spcPts val="600"/>
                  </a:spcBef>
                  <a:buFont typeface="Arial" panose="020B0604020202020204" pitchFamily="34" charset="0"/>
                  <a:buChar char="•"/>
                </a:pPr>
                <a:r>
                  <a:rPr lang="en-US" sz="1800">
                    <a:solidFill>
                      <a:srgbClr val="000000"/>
                    </a:solidFill>
                    <a:latin typeface="Segoe UI"/>
                    <a:ea typeface="+mn-lt"/>
                    <a:cs typeface="Segoe UI"/>
                  </a:rPr>
                  <a:t>2 month of preparation</a:t>
                </a:r>
              </a:p>
              <a:p>
                <a:pPr marL="342900" indent="-342900">
                  <a:spcBef>
                    <a:spcPts val="600"/>
                  </a:spcBef>
                  <a:buFont typeface="Arial" panose="020B0604020202020204" pitchFamily="34" charset="0"/>
                  <a:buChar char="•"/>
                </a:pPr>
                <a:r>
                  <a:rPr lang="en-US" sz="1800">
                    <a:solidFill>
                      <a:srgbClr val="000000"/>
                    </a:solidFill>
                    <a:latin typeface="Segoe UI"/>
                    <a:ea typeface="+mn-lt"/>
                    <a:cs typeface="Segoe UI"/>
                  </a:rPr>
                  <a:t>More than 1M people doing consulting interviews each year</a:t>
                </a:r>
                <a:r>
                  <a:rPr lang="en-US" sz="1800" baseline="30000">
                    <a:solidFill>
                      <a:srgbClr val="000000"/>
                    </a:solidFill>
                    <a:latin typeface="Segoe UI"/>
                    <a:ea typeface="+mn-lt"/>
                    <a:cs typeface="Segoe UI"/>
                  </a:rPr>
                  <a:t>1</a:t>
                </a:r>
                <a:endParaRPr lang="en-US" sz="1800">
                  <a:solidFill>
                    <a:srgbClr val="000000"/>
                  </a:solidFill>
                  <a:latin typeface="Segoe UI"/>
                  <a:ea typeface="+mn-lt"/>
                  <a:cs typeface="Segoe UI"/>
                </a:endParaRPr>
              </a:p>
              <a:p>
                <a:pPr marL="342900" indent="-342900">
                  <a:spcBef>
                    <a:spcPts val="600"/>
                  </a:spcBef>
                  <a:buFont typeface="Arial" panose="020B0604020202020204" pitchFamily="34" charset="0"/>
                  <a:buChar char="•"/>
                </a:pPr>
                <a:r>
                  <a:rPr lang="en-US" sz="1800">
                    <a:solidFill>
                      <a:srgbClr val="000000"/>
                    </a:solidFill>
                    <a:latin typeface="Segoe UI"/>
                    <a:ea typeface="+mn-lt"/>
                    <a:cs typeface="Segoe UI"/>
                  </a:rPr>
                  <a:t>0,1% will use our product</a:t>
                </a:r>
              </a:p>
              <a:p>
                <a:pPr>
                  <a:spcBef>
                    <a:spcPts val="600"/>
                  </a:spcBef>
                </a:pPr>
                <a:r>
                  <a:rPr lang="en-US" sz="1800" b="1">
                    <a:solidFill>
                      <a:srgbClr val="000000"/>
                    </a:solidFill>
                    <a:latin typeface="Segoe UI"/>
                    <a:ea typeface="+mn-lt"/>
                    <a:cs typeface="Segoe UI"/>
                  </a:rPr>
                  <a:t>Running th</a:t>
                </a:r>
                <a:r>
                  <a:rPr lang="en-US" b="1">
                    <a:solidFill>
                      <a:srgbClr val="000000"/>
                    </a:solidFill>
                    <a:latin typeface="Segoe UI"/>
                    <a:ea typeface="+mn-lt"/>
                    <a:cs typeface="Segoe UI"/>
                  </a:rPr>
                  <a:t>e Numbers:</a:t>
                </a:r>
                <a:endParaRPr lang="en-US" sz="1800" b="1">
                  <a:solidFill>
                    <a:srgbClr val="000000"/>
                  </a:solidFill>
                  <a:latin typeface="Segoe UI"/>
                  <a:ea typeface="+mn-lt"/>
                  <a:cs typeface="Segoe UI"/>
                </a:endParaRPr>
              </a:p>
              <a:p>
                <a:pPr marL="342900" indent="-342900">
                  <a:spcBef>
                    <a:spcPts val="600"/>
                  </a:spcBef>
                  <a:buFont typeface="Arial" panose="020B0604020202020204" pitchFamily="34" charset="0"/>
                  <a:buChar char="•"/>
                </a:pPr>
                <a:r>
                  <a:rPr lang="en-US" sz="1800">
                    <a:solidFill>
                      <a:srgbClr val="000000"/>
                    </a:solidFill>
                    <a:latin typeface="Segoe UI"/>
                    <a:ea typeface="+mn-lt"/>
                    <a:cs typeface="Segoe UI"/>
                  </a:rPr>
                  <a:t>Number of Users: 10,000</a:t>
                </a:r>
              </a:p>
              <a:p>
                <a:pPr marL="342900" indent="-342900">
                  <a:spcBef>
                    <a:spcPts val="600"/>
                  </a:spcBef>
                  <a:buFont typeface="Arial" panose="020B0604020202020204" pitchFamily="34" charset="0"/>
                  <a:buChar char="•"/>
                </a:pPr>
                <a:r>
                  <a:rPr lang="en-US" sz="1800">
                    <a:solidFill>
                      <a:srgbClr val="000000"/>
                    </a:solidFill>
                    <a:latin typeface="Segoe UI"/>
                    <a:ea typeface="+mn-lt"/>
                    <a:cs typeface="Segoe UI"/>
                  </a:rPr>
                  <a:t>Costs: $372,000</a:t>
                </a:r>
              </a:p>
              <a:p>
                <a:pPr marL="342900" indent="-342900">
                  <a:spcBef>
                    <a:spcPts val="600"/>
                  </a:spcBef>
                  <a:buFont typeface="Arial" panose="020B0604020202020204" pitchFamily="34" charset="0"/>
                  <a:buChar char="•"/>
                </a:pPr>
                <a:r>
                  <a:rPr lang="en-US" sz="1800">
                    <a:solidFill>
                      <a:srgbClr val="000000"/>
                    </a:solidFill>
                    <a:latin typeface="Segoe UI"/>
                    <a:ea typeface="+mn-lt"/>
                    <a:cs typeface="Segoe UI"/>
                  </a:rPr>
                  <a:t>Revenue: $1,4M</a:t>
                </a:r>
              </a:p>
              <a:p>
                <a:pPr>
                  <a:spcBef>
                    <a:spcPts val="600"/>
                  </a:spcBef>
                </a:pPr>
                <a:endParaRPr lang="en-US" sz="1800" b="1">
                  <a:solidFill>
                    <a:srgbClr val="000000"/>
                  </a:solidFill>
                  <a:latin typeface="Segoe UI"/>
                  <a:ea typeface="+mn-lt"/>
                  <a:cs typeface="Segoe UI"/>
                </a:endParaRPr>
              </a:p>
              <a:p>
                <a:pPr algn="ctr">
                  <a:spcBef>
                    <a:spcPts val="600"/>
                  </a:spcBef>
                </a:pPr>
                <a:r>
                  <a:rPr lang="en-US" sz="2400" b="1">
                    <a:solidFill>
                      <a:schemeClr val="tx1"/>
                    </a:solidFill>
                    <a:latin typeface="Segoe UI"/>
                    <a:ea typeface="+mn-lt"/>
                    <a:cs typeface="Segoe UI"/>
                  </a:rPr>
                  <a:t>Profit Potential  </a:t>
                </a:r>
                <a14:m>
                  <m:oMath xmlns:m="http://schemas.openxmlformats.org/officeDocument/2006/math">
                    <m:r>
                      <a:rPr lang="de-DE" sz="2400" b="1" i="1" smtClean="0">
                        <a:solidFill>
                          <a:schemeClr val="tx1"/>
                        </a:solidFill>
                        <a:latin typeface="Cambria Math" panose="02040503050406030204" pitchFamily="18" charset="0"/>
                        <a:ea typeface="+mn-lt"/>
                        <a:cs typeface="Segoe UI"/>
                      </a:rPr>
                      <m:t>≈</m:t>
                    </m:r>
                  </m:oMath>
                </a14:m>
                <a:r>
                  <a:rPr lang="en-US" sz="2400" b="1">
                    <a:solidFill>
                      <a:schemeClr val="tx1"/>
                    </a:solidFill>
                    <a:latin typeface="Segoe UI"/>
                    <a:ea typeface="+mn-lt"/>
                    <a:cs typeface="Segoe UI"/>
                  </a:rPr>
                  <a:t> $1M</a:t>
                </a:r>
                <a:endParaRPr lang="en-US" sz="2400" b="1">
                  <a:solidFill>
                    <a:schemeClr val="tx1"/>
                  </a:solidFill>
                  <a:latin typeface="Segoe UI" panose="020B0502040204020203" pitchFamily="34" charset="0"/>
                  <a:ea typeface="Segoe UI Symbol" panose="020B0502040204020203" pitchFamily="34" charset="0"/>
                  <a:cs typeface="Segoe UI" panose="020B0502040204020203" pitchFamily="34" charset="0"/>
                </a:endParaRPr>
              </a:p>
            </p:txBody>
          </p:sp>
        </mc:Choice>
        <mc:Fallback xmlns="">
          <p:sp>
            <p:nvSpPr>
              <p:cNvPr id="4" name="Textfeld 3">
                <a:extLst>
                  <a:ext uri="{FF2B5EF4-FFF2-40B4-BE49-F238E27FC236}">
                    <a16:creationId xmlns:a16="http://schemas.microsoft.com/office/drawing/2014/main" id="{8C304E36-4D79-C57D-99EB-C17A84E55B28}"/>
                  </a:ext>
                </a:extLst>
              </p:cNvPr>
              <p:cNvSpPr txBox="1">
                <a:spLocks noRot="1" noChangeAspect="1" noMove="1" noResize="1" noEditPoints="1" noAdjustHandles="1" noChangeArrowheads="1" noChangeShapeType="1" noTextEdit="1"/>
              </p:cNvSpPr>
              <p:nvPr/>
            </p:nvSpPr>
            <p:spPr>
              <a:xfrm>
                <a:off x="7504084" y="1880088"/>
                <a:ext cx="4348825" cy="4278094"/>
              </a:xfrm>
              <a:prstGeom prst="rect">
                <a:avLst/>
              </a:prstGeom>
              <a:blipFill>
                <a:blip r:embed="rId3"/>
                <a:stretch>
                  <a:fillRect l="-1262" t="-570" b="-2422"/>
                </a:stretch>
              </a:blipFill>
            </p:spPr>
            <p:txBody>
              <a:bodyPr/>
              <a:lstStyle/>
              <a:p>
                <a:r>
                  <a:rPr lang="en-US">
                    <a:noFill/>
                  </a:rPr>
                  <a:t> </a:t>
                </a:r>
              </a:p>
            </p:txBody>
          </p:sp>
        </mc:Fallback>
      </mc:AlternateContent>
      <p:sp>
        <p:nvSpPr>
          <p:cNvPr id="10" name="Textfeld 9">
            <a:extLst>
              <a:ext uri="{FF2B5EF4-FFF2-40B4-BE49-F238E27FC236}">
                <a16:creationId xmlns:a16="http://schemas.microsoft.com/office/drawing/2014/main" id="{B8049A05-DC62-6469-8E06-E9CA37D3D434}"/>
              </a:ext>
            </a:extLst>
          </p:cNvPr>
          <p:cNvSpPr txBox="1"/>
          <p:nvPr/>
        </p:nvSpPr>
        <p:spPr>
          <a:xfrm>
            <a:off x="926757" y="1822268"/>
            <a:ext cx="3714750" cy="3970318"/>
          </a:xfrm>
          <a:prstGeom prst="rect">
            <a:avLst/>
          </a:prstGeom>
          <a:noFill/>
        </p:spPr>
        <p:txBody>
          <a:bodyPr wrap="square" rtlCol="0">
            <a:spAutoFit/>
          </a:bodyPr>
          <a:lstStyle/>
          <a:p>
            <a:pPr algn="ctr"/>
            <a:r>
              <a:rPr lang="en-US" sz="3600">
                <a:latin typeface="Segoe UI" panose="020B0502040204020203" pitchFamily="34" charset="0"/>
                <a:cs typeface="Segoe UI" panose="020B0502040204020203" pitchFamily="34" charset="0"/>
              </a:rPr>
              <a:t>Our Service Available for Just </a:t>
            </a:r>
            <a:r>
              <a:rPr lang="en-US" sz="3600" b="1">
                <a:latin typeface="Segoe UI" panose="020B0502040204020203" pitchFamily="34" charset="0"/>
                <a:cs typeface="Segoe UI" panose="020B0502040204020203" pitchFamily="34" charset="0"/>
              </a:rPr>
              <a:t>$70 </a:t>
            </a:r>
          </a:p>
          <a:p>
            <a:pPr algn="ctr"/>
            <a:r>
              <a:rPr lang="en-US" sz="3600">
                <a:latin typeface="Segoe UI" panose="020B0502040204020203" pitchFamily="34" charset="0"/>
                <a:cs typeface="Segoe UI" panose="020B0502040204020203" pitchFamily="34" charset="0"/>
              </a:rPr>
              <a:t>a Month</a:t>
            </a:r>
          </a:p>
          <a:p>
            <a:pPr algn="ctr"/>
            <a:r>
              <a:rPr lang="en-US" sz="3600" b="1">
                <a:latin typeface="Segoe UI" panose="020B0502040204020203" pitchFamily="34" charset="0"/>
                <a:cs typeface="Segoe UI" panose="020B0502040204020203" pitchFamily="34" charset="0"/>
              </a:rPr>
              <a:t>Much Cheaper </a:t>
            </a:r>
            <a:r>
              <a:rPr lang="en-US" sz="3600">
                <a:latin typeface="Segoe UI" panose="020B0502040204020203" pitchFamily="34" charset="0"/>
                <a:cs typeface="Segoe UI" panose="020B0502040204020203" pitchFamily="34" charset="0"/>
              </a:rPr>
              <a:t>Than The Competition</a:t>
            </a:r>
          </a:p>
        </p:txBody>
      </p:sp>
      <p:sp>
        <p:nvSpPr>
          <p:cNvPr id="11" name="Textfeld 10">
            <a:extLst>
              <a:ext uri="{FF2B5EF4-FFF2-40B4-BE49-F238E27FC236}">
                <a16:creationId xmlns:a16="http://schemas.microsoft.com/office/drawing/2014/main" id="{018178C7-DEEE-9659-1823-B19FD0C2E8B0}"/>
              </a:ext>
            </a:extLst>
          </p:cNvPr>
          <p:cNvSpPr txBox="1"/>
          <p:nvPr/>
        </p:nvSpPr>
        <p:spPr>
          <a:xfrm>
            <a:off x="6926581" y="6538633"/>
            <a:ext cx="5265420" cy="307777"/>
          </a:xfrm>
          <a:prstGeom prst="rect">
            <a:avLst/>
          </a:prstGeom>
          <a:noFill/>
        </p:spPr>
        <p:txBody>
          <a:bodyPr wrap="square" rtlCol="0">
            <a:spAutoFit/>
          </a:bodyPr>
          <a:lstStyle/>
          <a:p>
            <a:r>
              <a:rPr lang="en-US" sz="1400" baseline="30000">
                <a:latin typeface="Segoe UI" panose="020B0502040204020203" pitchFamily="34" charset="0"/>
                <a:cs typeface="Segoe UI" panose="020B0502040204020203" pitchFamily="34" charset="0"/>
              </a:rPr>
              <a:t>1</a:t>
            </a:r>
            <a:r>
              <a:rPr lang="en-US" sz="1400">
                <a:latin typeface="Segoe UI" panose="020B0502040204020203" pitchFamily="34" charset="0"/>
                <a:cs typeface="Segoe UI" panose="020B0502040204020203" pitchFamily="34" charset="0"/>
              </a:rPr>
              <a:t>Based on Assumption that McKinsey has 1M applicants per year</a:t>
            </a:r>
          </a:p>
        </p:txBody>
      </p:sp>
    </p:spTree>
    <p:extLst>
      <p:ext uri="{BB962C8B-B14F-4D97-AF65-F5344CB8AC3E}">
        <p14:creationId xmlns:p14="http://schemas.microsoft.com/office/powerpoint/2010/main" val="755959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28600"/>
            <a:ext cx="10389870" cy="584775"/>
          </a:xfrm>
          <a:prstGeom prst="rect">
            <a:avLst/>
          </a:prstGeom>
          <a:noFill/>
        </p:spPr>
        <p:txBody>
          <a:bodyPr wrap="square" lIns="91440" tIns="45720" rIns="91440" bIns="45720" rtlCol="0" anchor="t">
            <a:spAutoFit/>
          </a:bodyPr>
          <a:lstStyle/>
          <a:p>
            <a:r>
              <a:rPr lang="en-US" sz="3200" b="1">
                <a:latin typeface="Segoe UI"/>
                <a:cs typeface="Segoe UI"/>
              </a:rPr>
              <a:t>Gap in the Market</a:t>
            </a:r>
            <a:endParaRPr lang="en-US" sz="3200" b="1">
              <a:latin typeface="Segoe UI" panose="020B0502040204020203" pitchFamily="34" charset="0"/>
              <a:cs typeface="Segoe UI" panose="020B0502040204020203" pitchFamily="34" charset="0"/>
            </a:endParaRPr>
          </a:p>
        </p:txBody>
      </p:sp>
      <p:sp>
        <p:nvSpPr>
          <p:cNvPr id="2" name="Textfeld 1">
            <a:extLst>
              <a:ext uri="{FF2B5EF4-FFF2-40B4-BE49-F238E27FC236}">
                <a16:creationId xmlns:a16="http://schemas.microsoft.com/office/drawing/2014/main" id="{46BBA3A9-A891-385A-FEF1-A908CD3D0F53}"/>
              </a:ext>
            </a:extLst>
          </p:cNvPr>
          <p:cNvSpPr txBox="1"/>
          <p:nvPr/>
        </p:nvSpPr>
        <p:spPr>
          <a:xfrm>
            <a:off x="1653988" y="1084795"/>
            <a:ext cx="7484184" cy="948658"/>
          </a:xfrm>
          <a:prstGeom prst="rect">
            <a:avLst/>
          </a:prstGeom>
          <a:noFill/>
        </p:spPr>
        <p:txBody>
          <a:bodyPr wrap="square" lIns="91440" tIns="45720" rIns="91440" bIns="45720" rtlCol="0" anchor="t">
            <a:spAutoFit/>
          </a:bodyPr>
          <a:lstStyle/>
          <a:p>
            <a:pPr marL="285750" indent="-285750">
              <a:lnSpc>
                <a:spcPct val="150000"/>
              </a:lnSpc>
              <a:spcBef>
                <a:spcPts val="600"/>
              </a:spcBef>
              <a:buFont typeface="Arial" panose="020B0604020202020204" pitchFamily="34" charset="0"/>
              <a:buChar char="•"/>
            </a:pPr>
            <a:r>
              <a:rPr lang="en-US">
                <a:latin typeface="Segoe UI"/>
                <a:cs typeface="Segoe UI"/>
              </a:rPr>
              <a:t>Current price of mock interviews are </a:t>
            </a:r>
            <a:r>
              <a:rPr lang="en-US" b="1">
                <a:latin typeface="Segoe UI"/>
                <a:cs typeface="Segoe UI"/>
              </a:rPr>
              <a:t>overly expensive</a:t>
            </a:r>
            <a:endParaRPr lang="en-US" b="1"/>
          </a:p>
          <a:p>
            <a:pPr marL="285750" indent="-285750">
              <a:lnSpc>
                <a:spcPct val="150000"/>
              </a:lnSpc>
              <a:spcBef>
                <a:spcPts val="600"/>
              </a:spcBef>
              <a:buFont typeface="Arial" panose="020B0604020202020204" pitchFamily="34" charset="0"/>
              <a:buChar char="•"/>
            </a:pPr>
            <a:r>
              <a:rPr lang="en-US">
                <a:latin typeface="Segoe UI"/>
                <a:cs typeface="Segoe UI"/>
              </a:rPr>
              <a:t>More than</a:t>
            </a:r>
            <a:r>
              <a:rPr lang="en-US" b="1">
                <a:latin typeface="Segoe UI"/>
                <a:cs typeface="Segoe UI"/>
              </a:rPr>
              <a:t> $2000</a:t>
            </a:r>
            <a:r>
              <a:rPr lang="en-US">
                <a:latin typeface="Segoe UI"/>
                <a:cs typeface="Segoe UI"/>
              </a:rPr>
              <a:t> with a </a:t>
            </a:r>
            <a:r>
              <a:rPr lang="en-US" b="1">
                <a:latin typeface="Segoe UI"/>
                <a:cs typeface="Segoe UI"/>
              </a:rPr>
              <a:t>50% discount</a:t>
            </a:r>
            <a:r>
              <a:rPr lang="en-US">
                <a:latin typeface="Segoe UI"/>
                <a:cs typeface="Segoe UI"/>
              </a:rPr>
              <a:t>!</a:t>
            </a:r>
          </a:p>
        </p:txBody>
      </p:sp>
      <p:grpSp>
        <p:nvGrpSpPr>
          <p:cNvPr id="9" name="Group 8">
            <a:extLst>
              <a:ext uri="{FF2B5EF4-FFF2-40B4-BE49-F238E27FC236}">
                <a16:creationId xmlns:a16="http://schemas.microsoft.com/office/drawing/2014/main" id="{5ABE2788-DC2B-EF52-2BBE-C417D9F347C5}"/>
              </a:ext>
            </a:extLst>
          </p:cNvPr>
          <p:cNvGrpSpPr/>
          <p:nvPr/>
        </p:nvGrpSpPr>
        <p:grpSpPr>
          <a:xfrm>
            <a:off x="1711699" y="2174468"/>
            <a:ext cx="8538321" cy="4382122"/>
            <a:chOff x="5109322" y="1619674"/>
            <a:chExt cx="5248275" cy="3069427"/>
          </a:xfrm>
        </p:grpSpPr>
        <p:pic>
          <p:nvPicPr>
            <p:cNvPr id="7" name="Picture 6" descr="A screenshot of a web page&#10;&#10;Description automatically generated">
              <a:extLst>
                <a:ext uri="{FF2B5EF4-FFF2-40B4-BE49-F238E27FC236}">
                  <a16:creationId xmlns:a16="http://schemas.microsoft.com/office/drawing/2014/main" id="{A68B908A-543D-8A80-1720-CEFF987DAEFE}"/>
                </a:ext>
              </a:extLst>
            </p:cNvPr>
            <p:cNvPicPr>
              <a:picLocks noChangeAspect="1"/>
            </p:cNvPicPr>
            <p:nvPr/>
          </p:nvPicPr>
          <p:blipFill>
            <a:blip r:embed="rId2"/>
            <a:stretch>
              <a:fillRect/>
            </a:stretch>
          </p:blipFill>
          <p:spPr>
            <a:xfrm>
              <a:off x="5109322" y="1622051"/>
              <a:ext cx="2209800" cy="3067050"/>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74CBF041-6C18-AC88-54CB-2C03C39D507C}"/>
                </a:ext>
              </a:extLst>
            </p:cNvPr>
            <p:cNvPicPr>
              <a:picLocks noChangeAspect="1"/>
            </p:cNvPicPr>
            <p:nvPr/>
          </p:nvPicPr>
          <p:blipFill>
            <a:blip r:embed="rId3"/>
            <a:stretch>
              <a:fillRect/>
            </a:stretch>
          </p:blipFill>
          <p:spPr>
            <a:xfrm>
              <a:off x="7385797" y="1619674"/>
              <a:ext cx="2971800" cy="3067050"/>
            </a:xfrm>
            <a:prstGeom prst="rect">
              <a:avLst/>
            </a:prstGeom>
          </p:spPr>
        </p:pic>
      </p:grpSp>
    </p:spTree>
    <p:extLst>
      <p:ext uri="{BB962C8B-B14F-4D97-AF65-F5344CB8AC3E}">
        <p14:creationId xmlns:p14="http://schemas.microsoft.com/office/powerpoint/2010/main" val="2635442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F257F0F-3946-3DFE-6D29-3E2B5A1B6C18}"/>
              </a:ext>
            </a:extLst>
          </p:cNvPr>
          <p:cNvSpPr/>
          <p:nvPr/>
        </p:nvSpPr>
        <p:spPr>
          <a:xfrm>
            <a:off x="0" y="1172082"/>
            <a:ext cx="12192000" cy="4778112"/>
          </a:xfrm>
          <a:prstGeom prst="rect">
            <a:avLst/>
          </a:prstGeom>
          <a:solidFill>
            <a:srgbClr val="3B8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9AE4826D-AB78-0B00-CECC-B52D7E53FE97}"/>
              </a:ext>
            </a:extLst>
          </p:cNvPr>
          <p:cNvSpPr/>
          <p:nvPr/>
        </p:nvSpPr>
        <p:spPr>
          <a:xfrm>
            <a:off x="936149" y="2662354"/>
            <a:ext cx="1761708" cy="1761708"/>
          </a:xfrm>
          <a:prstGeom prst="ellipse">
            <a:avLst/>
          </a:prstGeom>
          <a:noFill/>
          <a:ln w="244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0" b="1"/>
          </a:p>
        </p:txBody>
      </p:sp>
      <p:sp>
        <p:nvSpPr>
          <p:cNvPr id="6" name="Textplatzhalter 11">
            <a:extLst>
              <a:ext uri="{FF2B5EF4-FFF2-40B4-BE49-F238E27FC236}">
                <a16:creationId xmlns:a16="http://schemas.microsoft.com/office/drawing/2014/main" id="{D106CCFD-FFAC-D8CD-085F-59DC75EF2094}"/>
              </a:ext>
            </a:extLst>
          </p:cNvPr>
          <p:cNvSpPr txBox="1">
            <a:spLocks/>
          </p:cNvSpPr>
          <p:nvPr/>
        </p:nvSpPr>
        <p:spPr>
          <a:xfrm>
            <a:off x="3656467" y="3086008"/>
            <a:ext cx="7414945" cy="914400"/>
          </a:xfrm>
          <a:prstGeom prst="rect">
            <a:avLst/>
          </a:prstGeom>
        </p:spPr>
        <p:txBody>
          <a:bodyPr vert="horz" lIns="91440" tIns="45720" rIns="91440" bIns="45720" rtlCol="0" anchor="ctr" anchorCtr="0">
            <a:normAutofit/>
          </a:bodyPr>
          <a:lstStyle>
            <a:defPPr>
              <a:defRPr lang="de-DE"/>
            </a:defPPr>
            <a:lvl1pPr marL="0" indent="0" algn="l" defTabSz="914400" rtl="0" eaLnBrk="1" latinLnBrk="0" hangingPunct="1">
              <a:buNone/>
              <a:defRPr sz="3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err="1">
                <a:latin typeface="Segoe UI"/>
                <a:cs typeface="Segoe UI"/>
              </a:rPr>
              <a:t>Execution</a:t>
            </a:r>
            <a:endParaRPr lang="en-US"/>
          </a:p>
        </p:txBody>
      </p:sp>
      <p:sp>
        <p:nvSpPr>
          <p:cNvPr id="7" name="Textplatzhalter 13">
            <a:extLst>
              <a:ext uri="{FF2B5EF4-FFF2-40B4-BE49-F238E27FC236}">
                <a16:creationId xmlns:a16="http://schemas.microsoft.com/office/drawing/2014/main" id="{03C573C3-F614-B2BC-2307-7A3B12F7818C}"/>
              </a:ext>
            </a:extLst>
          </p:cNvPr>
          <p:cNvSpPr txBox="1">
            <a:spLocks/>
          </p:cNvSpPr>
          <p:nvPr/>
        </p:nvSpPr>
        <p:spPr>
          <a:xfrm>
            <a:off x="1359803" y="2899418"/>
            <a:ext cx="914400" cy="1323439"/>
          </a:xfrm>
          <a:prstGeom prst="rect">
            <a:avLst/>
          </a:prstGeom>
        </p:spPr>
        <p:txBody>
          <a:bodyPr vert="horz" lIns="91440" tIns="45720" rIns="91440" bIns="45720" rtlCol="0" anchor="ctr" anchorCtr="0">
            <a:spAutoFit/>
          </a:bodyPr>
          <a:lstStyle>
            <a:defPPr>
              <a:defRPr lang="de-DE"/>
            </a:defPPr>
            <a:lvl1pPr marL="0" indent="0" algn="ctr" defTabSz="914400" rtl="0" eaLnBrk="1" latinLnBrk="0" hangingPunct="1">
              <a:buNone/>
              <a:defRPr sz="8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F</a:t>
            </a:r>
          </a:p>
        </p:txBody>
      </p:sp>
    </p:spTree>
    <p:extLst>
      <p:ext uri="{BB962C8B-B14F-4D97-AF65-F5344CB8AC3E}">
        <p14:creationId xmlns:p14="http://schemas.microsoft.com/office/powerpoint/2010/main" val="2522303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17170"/>
            <a:ext cx="10389870" cy="584775"/>
          </a:xfrm>
          <a:prstGeom prst="rect">
            <a:avLst/>
          </a:prstGeom>
          <a:noFill/>
        </p:spPr>
        <p:txBody>
          <a:bodyPr wrap="square" lIns="91440" tIns="45720" rIns="91440" bIns="45720" rtlCol="0" anchor="t">
            <a:spAutoFit/>
          </a:bodyPr>
          <a:lstStyle/>
          <a:p>
            <a:r>
              <a:rPr lang="en-US" sz="3200" b="1">
                <a:latin typeface="Segoe UI"/>
                <a:cs typeface="Segoe UI"/>
              </a:rPr>
              <a:t>Two Factors For Effective Team Organization</a:t>
            </a:r>
            <a:endParaRPr lang="en-US"/>
          </a:p>
        </p:txBody>
      </p:sp>
      <p:grpSp>
        <p:nvGrpSpPr>
          <p:cNvPr id="2" name="Gruppieren 1">
            <a:extLst>
              <a:ext uri="{FF2B5EF4-FFF2-40B4-BE49-F238E27FC236}">
                <a16:creationId xmlns:a16="http://schemas.microsoft.com/office/drawing/2014/main" id="{B6F583B3-9FA7-1A31-4D5E-01EBD387FB07}"/>
              </a:ext>
            </a:extLst>
          </p:cNvPr>
          <p:cNvGrpSpPr/>
          <p:nvPr/>
        </p:nvGrpSpPr>
        <p:grpSpPr>
          <a:xfrm>
            <a:off x="1670084" y="1434261"/>
            <a:ext cx="3420564" cy="4873081"/>
            <a:chOff x="1670084" y="1260089"/>
            <a:chExt cx="3420564" cy="4873081"/>
          </a:xfrm>
        </p:grpSpPr>
        <p:sp>
          <p:nvSpPr>
            <p:cNvPr id="4" name="Rechteck 3">
              <a:extLst>
                <a:ext uri="{FF2B5EF4-FFF2-40B4-BE49-F238E27FC236}">
                  <a16:creationId xmlns:a16="http://schemas.microsoft.com/office/drawing/2014/main" id="{50C53441-B02E-B6C5-E399-F93277AB4066}"/>
                </a:ext>
              </a:extLst>
            </p:cNvPr>
            <p:cNvSpPr/>
            <p:nvPr/>
          </p:nvSpPr>
          <p:spPr>
            <a:xfrm>
              <a:off x="1700677" y="1940313"/>
              <a:ext cx="3389971" cy="4192857"/>
            </a:xfrm>
            <a:prstGeom prst="rect">
              <a:avLst/>
            </a:prstGeom>
            <a:noFill/>
            <a:ln w="28575">
              <a:solidFill>
                <a:srgbClr val="3B82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5C729F4-F61D-58C7-4DB0-943A91869D92}"/>
                </a:ext>
              </a:extLst>
            </p:cNvPr>
            <p:cNvSpPr/>
            <p:nvPr/>
          </p:nvSpPr>
          <p:spPr>
            <a:xfrm>
              <a:off x="2715439" y="1260089"/>
              <a:ext cx="1360448" cy="1360448"/>
            </a:xfrm>
            <a:prstGeom prst="ellipse">
              <a:avLst/>
            </a:prstGeom>
            <a:solidFill>
              <a:schemeClr val="bg1"/>
            </a:solidFill>
            <a:ln w="28575">
              <a:solidFill>
                <a:srgbClr val="3B82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1B39B8-FD04-4EC5-9DA1-DDA87C13A316}"/>
                </a:ext>
              </a:extLst>
            </p:cNvPr>
            <p:cNvSpPr txBox="1"/>
            <p:nvPr/>
          </p:nvSpPr>
          <p:spPr>
            <a:xfrm>
              <a:off x="1670084" y="2721461"/>
              <a:ext cx="3420564" cy="414665"/>
            </a:xfrm>
            <a:prstGeom prst="rect">
              <a:avLst/>
            </a:prstGeom>
            <a:noFill/>
          </p:spPr>
          <p:txBody>
            <a:bodyPr wrap="square" rtlCol="0">
              <a:spAutoFit/>
            </a:bodyPr>
            <a:lstStyle/>
            <a:p>
              <a:pPr algn="ctr">
                <a:lnSpc>
                  <a:spcPct val="130000"/>
                </a:lnSpc>
                <a:spcBef>
                  <a:spcPts val="600"/>
                </a:spcBef>
              </a:pPr>
              <a:r>
                <a:rPr lang="en-IN" b="1">
                  <a:latin typeface="Segoe UI" panose="020B0502040204020203" pitchFamily="34" charset="0"/>
                  <a:ea typeface="Noto Sans" panose="020B0502040504020204" pitchFamily="34" charset="0"/>
                  <a:cs typeface="Segoe UI" panose="020B0502040204020203" pitchFamily="34" charset="0"/>
                </a:rPr>
                <a:t>Factor 1 - Weekly Meetings</a:t>
              </a:r>
            </a:p>
          </p:txBody>
        </p:sp>
        <p:sp>
          <p:nvSpPr>
            <p:cNvPr id="10" name="TextBox 8">
              <a:extLst>
                <a:ext uri="{FF2B5EF4-FFF2-40B4-BE49-F238E27FC236}">
                  <a16:creationId xmlns:a16="http://schemas.microsoft.com/office/drawing/2014/main" id="{22C9BD45-14F5-2B86-18F1-1AA8D2EA5175}"/>
                </a:ext>
              </a:extLst>
            </p:cNvPr>
            <p:cNvSpPr txBox="1"/>
            <p:nvPr/>
          </p:nvSpPr>
          <p:spPr>
            <a:xfrm>
              <a:off x="1916723" y="3292590"/>
              <a:ext cx="2825687" cy="2369046"/>
            </a:xfrm>
            <a:prstGeom prst="rect">
              <a:avLst/>
            </a:prstGeom>
            <a:noFill/>
          </p:spPr>
          <p:txBody>
            <a:bodyPr wrap="square" lIns="91440" tIns="45720" rIns="91440" bIns="45720" rtlCol="0" anchor="t">
              <a:spAutoFit/>
            </a:bodyPr>
            <a:lstStyle/>
            <a:p>
              <a:pPr marL="285750" indent="-285750">
                <a:lnSpc>
                  <a:spcPct val="130000"/>
                </a:lnSpc>
                <a:spcBef>
                  <a:spcPts val="600"/>
                </a:spcBef>
                <a:buFont typeface="Arial" panose="020B0604020202020204" pitchFamily="34" charset="0"/>
                <a:buChar char="•"/>
              </a:pPr>
              <a:r>
                <a:rPr lang="en-IN">
                  <a:latin typeface="Segoe UI" panose="020B0502040204020203" pitchFamily="34" charset="0"/>
                  <a:ea typeface="Noto Sans"/>
                  <a:cs typeface="Segoe UI" panose="020B0502040204020203" pitchFamily="34" charset="0"/>
                </a:rPr>
                <a:t>Discuss last week's results</a:t>
              </a:r>
              <a:endParaRPr lang="en-IN" b="1">
                <a:latin typeface="Segoe UI" panose="020B0502040204020203" pitchFamily="34" charset="0"/>
                <a:ea typeface="Noto Sans" panose="020B0502040504020204" pitchFamily="34" charset="0"/>
                <a:cs typeface="Segoe UI" panose="020B0502040204020203" pitchFamily="34" charset="0"/>
              </a:endParaRPr>
            </a:p>
            <a:p>
              <a:pPr marL="285750" indent="-285750">
                <a:lnSpc>
                  <a:spcPct val="130000"/>
                </a:lnSpc>
                <a:spcBef>
                  <a:spcPts val="600"/>
                </a:spcBef>
                <a:buFont typeface="Arial" panose="020B0604020202020204" pitchFamily="34" charset="0"/>
                <a:buChar char="•"/>
              </a:pPr>
              <a:r>
                <a:rPr lang="en-IN">
                  <a:latin typeface="Segoe UI" panose="020B0502040204020203" pitchFamily="34" charset="0"/>
                  <a:ea typeface="Noto Sans"/>
                  <a:cs typeface="Segoe UI" panose="020B0502040204020203" pitchFamily="34" charset="0"/>
                </a:rPr>
                <a:t>Decide next week’s priorities</a:t>
              </a:r>
            </a:p>
            <a:p>
              <a:pPr marL="285750" indent="-285750">
                <a:lnSpc>
                  <a:spcPct val="130000"/>
                </a:lnSpc>
                <a:spcBef>
                  <a:spcPts val="600"/>
                </a:spcBef>
                <a:buFont typeface="Arial" panose="020B0604020202020204" pitchFamily="34" charset="0"/>
                <a:buChar char="•"/>
              </a:pPr>
              <a:r>
                <a:rPr lang="en-IN">
                  <a:latin typeface="Segoe UI" panose="020B0502040204020203" pitchFamily="34" charset="0"/>
                  <a:ea typeface="Noto Sans"/>
                  <a:cs typeface="Segoe UI" panose="020B0502040204020203" pitchFamily="34" charset="0"/>
                </a:rPr>
                <a:t>Split parts based on skills and knowledge</a:t>
              </a:r>
              <a:endParaRPr lang="en-IN" b="1">
                <a:latin typeface="Segoe UI" panose="020B0502040204020203" pitchFamily="34" charset="0"/>
                <a:ea typeface="Noto Sans"/>
                <a:cs typeface="Segoe UI" panose="020B0502040204020203" pitchFamily="34" charset="0"/>
              </a:endParaRPr>
            </a:p>
          </p:txBody>
        </p:sp>
      </p:grpSp>
      <p:grpSp>
        <p:nvGrpSpPr>
          <p:cNvPr id="11" name="Gruppieren 10">
            <a:extLst>
              <a:ext uri="{FF2B5EF4-FFF2-40B4-BE49-F238E27FC236}">
                <a16:creationId xmlns:a16="http://schemas.microsoft.com/office/drawing/2014/main" id="{7FE6CC7E-157C-7607-72B3-EF1F05E6CE27}"/>
              </a:ext>
            </a:extLst>
          </p:cNvPr>
          <p:cNvGrpSpPr/>
          <p:nvPr/>
        </p:nvGrpSpPr>
        <p:grpSpPr>
          <a:xfrm>
            <a:off x="7119361" y="1389902"/>
            <a:ext cx="3389971" cy="4873081"/>
            <a:chOff x="1700677" y="1260089"/>
            <a:chExt cx="3389971" cy="4873081"/>
          </a:xfrm>
        </p:grpSpPr>
        <p:sp>
          <p:nvSpPr>
            <p:cNvPr id="12" name="Rechteck 11">
              <a:extLst>
                <a:ext uri="{FF2B5EF4-FFF2-40B4-BE49-F238E27FC236}">
                  <a16:creationId xmlns:a16="http://schemas.microsoft.com/office/drawing/2014/main" id="{436E208B-FE2A-C0A9-D69E-04D5485E3723}"/>
                </a:ext>
              </a:extLst>
            </p:cNvPr>
            <p:cNvSpPr/>
            <p:nvPr/>
          </p:nvSpPr>
          <p:spPr>
            <a:xfrm>
              <a:off x="1700677" y="1940313"/>
              <a:ext cx="3389971" cy="4192857"/>
            </a:xfrm>
            <a:prstGeom prst="rect">
              <a:avLst/>
            </a:prstGeom>
            <a:noFill/>
            <a:ln w="28575">
              <a:solidFill>
                <a:srgbClr val="FFB7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C7AECDE-6D8C-F320-8A83-BF777B29E03C}"/>
                </a:ext>
              </a:extLst>
            </p:cNvPr>
            <p:cNvSpPr/>
            <p:nvPr/>
          </p:nvSpPr>
          <p:spPr>
            <a:xfrm>
              <a:off x="2715439" y="1260089"/>
              <a:ext cx="1360448" cy="1360448"/>
            </a:xfrm>
            <a:prstGeom prst="ellipse">
              <a:avLst/>
            </a:prstGeom>
            <a:solidFill>
              <a:schemeClr val="bg1"/>
            </a:solidFill>
            <a:ln w="28575">
              <a:solidFill>
                <a:srgbClr val="FFB7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8">
              <a:extLst>
                <a:ext uri="{FF2B5EF4-FFF2-40B4-BE49-F238E27FC236}">
                  <a16:creationId xmlns:a16="http://schemas.microsoft.com/office/drawing/2014/main" id="{CB583EC0-D44E-2A5E-F687-FFA428072BE2}"/>
                </a:ext>
              </a:extLst>
            </p:cNvPr>
            <p:cNvSpPr txBox="1"/>
            <p:nvPr/>
          </p:nvSpPr>
          <p:spPr>
            <a:xfrm>
              <a:off x="1700677" y="2721461"/>
              <a:ext cx="3371961" cy="422039"/>
            </a:xfrm>
            <a:prstGeom prst="rect">
              <a:avLst/>
            </a:prstGeom>
            <a:noFill/>
          </p:spPr>
          <p:txBody>
            <a:bodyPr wrap="square" rtlCol="0">
              <a:spAutoFit/>
            </a:bodyPr>
            <a:lstStyle/>
            <a:p>
              <a:pPr algn="ctr">
                <a:lnSpc>
                  <a:spcPct val="130000"/>
                </a:lnSpc>
                <a:spcBef>
                  <a:spcPts val="600"/>
                </a:spcBef>
              </a:pPr>
              <a:r>
                <a:rPr lang="en-IN" b="1">
                  <a:latin typeface="Segoe UI" panose="020B0502040204020203" pitchFamily="34" charset="0"/>
                  <a:ea typeface="Noto Sans" panose="020B0502040504020204" pitchFamily="34" charset="0"/>
                  <a:cs typeface="Segoe UI" panose="020B0502040204020203" pitchFamily="34" charset="0"/>
                </a:rPr>
                <a:t>Factor 2 - Effective Tooling</a:t>
              </a:r>
            </a:p>
          </p:txBody>
        </p:sp>
        <p:sp>
          <p:nvSpPr>
            <p:cNvPr id="15" name="TextBox 8">
              <a:extLst>
                <a:ext uri="{FF2B5EF4-FFF2-40B4-BE49-F238E27FC236}">
                  <a16:creationId xmlns:a16="http://schemas.microsoft.com/office/drawing/2014/main" id="{22883337-3FDC-D918-2EC0-A7D39E0389F5}"/>
                </a:ext>
              </a:extLst>
            </p:cNvPr>
            <p:cNvSpPr txBox="1"/>
            <p:nvPr/>
          </p:nvSpPr>
          <p:spPr>
            <a:xfrm>
              <a:off x="1916723" y="3292590"/>
              <a:ext cx="2825687" cy="2085892"/>
            </a:xfrm>
            <a:prstGeom prst="rect">
              <a:avLst/>
            </a:prstGeom>
            <a:noFill/>
          </p:spPr>
          <p:txBody>
            <a:bodyPr wrap="square" lIns="91440" tIns="45720" rIns="91440" bIns="45720" rtlCol="0" anchor="t">
              <a:spAutoFit/>
            </a:bodyPr>
            <a:lstStyle/>
            <a:p>
              <a:pPr marL="285750" indent="-285750">
                <a:lnSpc>
                  <a:spcPct val="130000"/>
                </a:lnSpc>
                <a:spcBef>
                  <a:spcPts val="600"/>
                </a:spcBef>
                <a:buFont typeface="Arial" panose="020B0604020202020204" pitchFamily="34" charset="0"/>
                <a:buChar char="•"/>
              </a:pPr>
              <a:r>
                <a:rPr lang="en-IN">
                  <a:latin typeface="Segoe UI" panose="020B0502040204020203" pitchFamily="34" charset="0"/>
                  <a:ea typeface="Noto Sans"/>
                  <a:cs typeface="Segoe UI" panose="020B0502040204020203" pitchFamily="34" charset="0"/>
                </a:rPr>
                <a:t>GitHub (Code)</a:t>
              </a:r>
            </a:p>
            <a:p>
              <a:pPr marL="285750" indent="-285750">
                <a:lnSpc>
                  <a:spcPct val="130000"/>
                </a:lnSpc>
                <a:spcBef>
                  <a:spcPts val="600"/>
                </a:spcBef>
                <a:buFont typeface="Arial" panose="020B0604020202020204" pitchFamily="34" charset="0"/>
                <a:buChar char="•"/>
              </a:pPr>
              <a:r>
                <a:rPr lang="en-IN">
                  <a:latin typeface="Segoe UI" panose="020B0502040204020203" pitchFamily="34" charset="0"/>
                  <a:ea typeface="Noto Sans"/>
                  <a:cs typeface="Segoe UI" panose="020B0502040204020203" pitchFamily="34" charset="0"/>
                </a:rPr>
                <a:t>Shared Figma (Design)</a:t>
              </a:r>
            </a:p>
            <a:p>
              <a:pPr marL="285750" indent="-285750">
                <a:lnSpc>
                  <a:spcPct val="130000"/>
                </a:lnSpc>
                <a:spcBef>
                  <a:spcPts val="600"/>
                </a:spcBef>
                <a:buFont typeface="Arial" panose="020B0604020202020204" pitchFamily="34" charset="0"/>
                <a:buChar char="•"/>
              </a:pPr>
              <a:r>
                <a:rPr lang="en-IN" err="1">
                  <a:latin typeface="Segoe UI" panose="020B0502040204020203" pitchFamily="34" charset="0"/>
                  <a:ea typeface="Noto Sans"/>
                  <a:cs typeface="Segoe UI" panose="020B0502040204020203" pitchFamily="34" charset="0"/>
                </a:rPr>
                <a:t>Draw.IO</a:t>
              </a:r>
              <a:r>
                <a:rPr lang="en-IN">
                  <a:latin typeface="Segoe UI" panose="020B0502040204020203" pitchFamily="34" charset="0"/>
                  <a:ea typeface="Noto Sans"/>
                  <a:cs typeface="Segoe UI" panose="020B0502040204020203" pitchFamily="34" charset="0"/>
                </a:rPr>
                <a:t> (Diagrams &amp; Documentation)</a:t>
              </a:r>
            </a:p>
            <a:p>
              <a:pPr marL="285750" indent="-285750">
                <a:lnSpc>
                  <a:spcPct val="130000"/>
                </a:lnSpc>
                <a:spcBef>
                  <a:spcPts val="600"/>
                </a:spcBef>
                <a:buFont typeface="Arial" panose="020B0604020202020204" pitchFamily="34" charset="0"/>
                <a:buChar char="•"/>
              </a:pPr>
              <a:r>
                <a:rPr lang="en-IN">
                  <a:latin typeface="Segoe UI" panose="020B0502040204020203" pitchFamily="34" charset="0"/>
                  <a:ea typeface="Noto Sans"/>
                  <a:cs typeface="Segoe UI" panose="020B0502040204020203" pitchFamily="34" charset="0"/>
                </a:rPr>
                <a:t>Kakao Talk</a:t>
              </a:r>
            </a:p>
          </p:txBody>
        </p:sp>
      </p:grpSp>
      <p:pic>
        <p:nvPicPr>
          <p:cNvPr id="1026" name="Picture 2" descr="Conversation ">
            <a:extLst>
              <a:ext uri="{FF2B5EF4-FFF2-40B4-BE49-F238E27FC236}">
                <a16:creationId xmlns:a16="http://schemas.microsoft.com/office/drawing/2014/main" id="{61D52942-BBB7-B030-1C70-A86564A93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816" y="1692259"/>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ols ">
            <a:extLst>
              <a:ext uri="{FF2B5EF4-FFF2-40B4-BE49-F238E27FC236}">
                <a16:creationId xmlns:a16="http://schemas.microsoft.com/office/drawing/2014/main" id="{A11BC109-D460-B77A-6AFF-0423703C9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946" y="1663726"/>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99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17170"/>
            <a:ext cx="10389870" cy="584775"/>
          </a:xfrm>
          <a:prstGeom prst="rect">
            <a:avLst/>
          </a:prstGeom>
          <a:noFill/>
        </p:spPr>
        <p:txBody>
          <a:bodyPr wrap="square" lIns="91440" tIns="45720" rIns="91440" bIns="45720" rtlCol="0" anchor="t">
            <a:spAutoFit/>
          </a:bodyPr>
          <a:lstStyle/>
          <a:p>
            <a:r>
              <a:rPr lang="en-US" sz="3200" b="1">
                <a:latin typeface="Segoe UI"/>
                <a:cs typeface="Segoe UI"/>
              </a:rPr>
              <a:t>Project Timeline</a:t>
            </a:r>
            <a:endParaRPr lang="en-US" sz="3200" b="1">
              <a:latin typeface="Segoe UI" panose="020B0502040204020203" pitchFamily="34" charset="0"/>
              <a:cs typeface="Segoe UI" panose="020B0502040204020203" pitchFamily="34" charset="0"/>
            </a:endParaRPr>
          </a:p>
        </p:txBody>
      </p:sp>
      <p:graphicFrame>
        <p:nvGraphicFramePr>
          <p:cNvPr id="3" name="Table 2">
            <a:extLst>
              <a:ext uri="{FF2B5EF4-FFF2-40B4-BE49-F238E27FC236}">
                <a16:creationId xmlns:a16="http://schemas.microsoft.com/office/drawing/2014/main" id="{37AE8114-1D74-C56F-A64D-5CE983173C96}"/>
              </a:ext>
            </a:extLst>
          </p:cNvPr>
          <p:cNvGraphicFramePr>
            <a:graphicFrameLocks noGrp="1"/>
          </p:cNvGraphicFramePr>
          <p:nvPr>
            <p:extLst>
              <p:ext uri="{D42A27DB-BD31-4B8C-83A1-F6EECF244321}">
                <p14:modId xmlns:p14="http://schemas.microsoft.com/office/powerpoint/2010/main" val="342023391"/>
              </p:ext>
            </p:extLst>
          </p:nvPr>
        </p:nvGraphicFramePr>
        <p:xfrm>
          <a:off x="251581" y="1663213"/>
          <a:ext cx="11615813" cy="4457700"/>
        </p:xfrm>
        <a:graphic>
          <a:graphicData uri="http://schemas.openxmlformats.org/drawingml/2006/table">
            <a:tbl>
              <a:tblPr firstRow="1" bandRow="1">
                <a:tableStyleId>{5C22544A-7EE6-4342-B048-85BDC9FD1C3A}</a:tableStyleId>
              </a:tblPr>
              <a:tblGrid>
                <a:gridCol w="1055983">
                  <a:extLst>
                    <a:ext uri="{9D8B030D-6E8A-4147-A177-3AD203B41FA5}">
                      <a16:colId xmlns:a16="http://schemas.microsoft.com/office/drawing/2014/main" val="1301212553"/>
                    </a:ext>
                  </a:extLst>
                </a:gridCol>
                <a:gridCol w="1055983">
                  <a:extLst>
                    <a:ext uri="{9D8B030D-6E8A-4147-A177-3AD203B41FA5}">
                      <a16:colId xmlns:a16="http://schemas.microsoft.com/office/drawing/2014/main" val="1575955319"/>
                    </a:ext>
                  </a:extLst>
                </a:gridCol>
                <a:gridCol w="1055983">
                  <a:extLst>
                    <a:ext uri="{9D8B030D-6E8A-4147-A177-3AD203B41FA5}">
                      <a16:colId xmlns:a16="http://schemas.microsoft.com/office/drawing/2014/main" val="909000399"/>
                    </a:ext>
                  </a:extLst>
                </a:gridCol>
                <a:gridCol w="1055983">
                  <a:extLst>
                    <a:ext uri="{9D8B030D-6E8A-4147-A177-3AD203B41FA5}">
                      <a16:colId xmlns:a16="http://schemas.microsoft.com/office/drawing/2014/main" val="3803995607"/>
                    </a:ext>
                  </a:extLst>
                </a:gridCol>
                <a:gridCol w="1055983">
                  <a:extLst>
                    <a:ext uri="{9D8B030D-6E8A-4147-A177-3AD203B41FA5}">
                      <a16:colId xmlns:a16="http://schemas.microsoft.com/office/drawing/2014/main" val="1192236523"/>
                    </a:ext>
                  </a:extLst>
                </a:gridCol>
                <a:gridCol w="1055983">
                  <a:extLst>
                    <a:ext uri="{9D8B030D-6E8A-4147-A177-3AD203B41FA5}">
                      <a16:colId xmlns:a16="http://schemas.microsoft.com/office/drawing/2014/main" val="2155430771"/>
                    </a:ext>
                  </a:extLst>
                </a:gridCol>
                <a:gridCol w="1055983">
                  <a:extLst>
                    <a:ext uri="{9D8B030D-6E8A-4147-A177-3AD203B41FA5}">
                      <a16:colId xmlns:a16="http://schemas.microsoft.com/office/drawing/2014/main" val="1908461383"/>
                    </a:ext>
                  </a:extLst>
                </a:gridCol>
                <a:gridCol w="1055983">
                  <a:extLst>
                    <a:ext uri="{9D8B030D-6E8A-4147-A177-3AD203B41FA5}">
                      <a16:colId xmlns:a16="http://schemas.microsoft.com/office/drawing/2014/main" val="765629455"/>
                    </a:ext>
                  </a:extLst>
                </a:gridCol>
                <a:gridCol w="1055983">
                  <a:extLst>
                    <a:ext uri="{9D8B030D-6E8A-4147-A177-3AD203B41FA5}">
                      <a16:colId xmlns:a16="http://schemas.microsoft.com/office/drawing/2014/main" val="1514739119"/>
                    </a:ext>
                  </a:extLst>
                </a:gridCol>
                <a:gridCol w="1055983">
                  <a:extLst>
                    <a:ext uri="{9D8B030D-6E8A-4147-A177-3AD203B41FA5}">
                      <a16:colId xmlns:a16="http://schemas.microsoft.com/office/drawing/2014/main" val="3121203335"/>
                    </a:ext>
                  </a:extLst>
                </a:gridCol>
                <a:gridCol w="1055983">
                  <a:extLst>
                    <a:ext uri="{9D8B030D-6E8A-4147-A177-3AD203B41FA5}">
                      <a16:colId xmlns:a16="http://schemas.microsoft.com/office/drawing/2014/main" val="2369936219"/>
                    </a:ext>
                  </a:extLst>
                </a:gridCol>
              </a:tblGrid>
              <a:tr h="333375">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FCD00"/>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1000" b="1">
                          <a:solidFill>
                            <a:srgbClr val="FFFFFF"/>
                          </a:solidFill>
                          <a:effectLst/>
                          <a:latin typeface="Segoe UI"/>
                        </a:rPr>
                        <a:t>10/16</a:t>
                      </a:r>
                      <a:endParaRPr lang="en-GB">
                        <a:effectLst/>
                        <a:latin typeface="Segoe UI"/>
                      </a:endParaRPr>
                    </a:p>
                  </a:txBody>
                  <a:tcPr marL="95250" marR="95250" marT="95250" marB="95250" anchor="ctr">
                    <a:lnL w="9525" cap="flat" cmpd="sng" algn="ctr">
                      <a:solidFill>
                        <a:srgbClr val="FFCD00"/>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10/26</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11/02</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11/09</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11/16</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11/20</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11/23</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11/30</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12/6</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12/8</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extLst>
                  <a:ext uri="{0D108BD9-81ED-4DB2-BD59-A6C34878D82A}">
                    <a16:rowId xmlns:a16="http://schemas.microsoft.com/office/drawing/2014/main" val="2418389352"/>
                  </a:ext>
                </a:extLst>
              </a:tr>
              <a:tr h="409575">
                <a:tc>
                  <a:txBody>
                    <a:bodyPr/>
                    <a:lstStyle/>
                    <a:p>
                      <a:pPr algn="r" rtl="0" fontAlgn="ctr">
                        <a:spcBef>
                          <a:spcPts val="0"/>
                        </a:spcBef>
                        <a:spcAft>
                          <a:spcPts val="0"/>
                        </a:spcAft>
                      </a:pPr>
                      <a:r>
                        <a:rPr lang="en-GB" sz="900" b="1">
                          <a:solidFill>
                            <a:srgbClr val="8A8682"/>
                          </a:solidFill>
                          <a:effectLst/>
                          <a:latin typeface="Segoe UI"/>
                        </a:rPr>
                        <a:t>Ideation &amp; Scoping</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2846386904"/>
                  </a:ext>
                </a:extLst>
              </a:tr>
              <a:tr h="409575">
                <a:tc>
                  <a:txBody>
                    <a:bodyPr/>
                    <a:lstStyle/>
                    <a:p>
                      <a:pPr algn="r" rtl="0" fontAlgn="ctr">
                        <a:spcBef>
                          <a:spcPts val="0"/>
                        </a:spcBef>
                        <a:spcAft>
                          <a:spcPts val="0"/>
                        </a:spcAft>
                      </a:pPr>
                      <a:r>
                        <a:rPr lang="en-GB" sz="900" b="1">
                          <a:solidFill>
                            <a:srgbClr val="8A8682"/>
                          </a:solidFill>
                          <a:effectLst/>
                          <a:latin typeface="Segoe UI"/>
                        </a:rPr>
                        <a:t>Prompt Engineering</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1311466217"/>
                  </a:ext>
                </a:extLst>
              </a:tr>
              <a:tr h="409575">
                <a:tc>
                  <a:txBody>
                    <a:bodyPr/>
                    <a:lstStyle/>
                    <a:p>
                      <a:pPr algn="r" rtl="0" fontAlgn="ctr">
                        <a:spcBef>
                          <a:spcPts val="0"/>
                        </a:spcBef>
                        <a:spcAft>
                          <a:spcPts val="0"/>
                        </a:spcAft>
                      </a:pPr>
                      <a:r>
                        <a:rPr lang="en-GB" sz="900" b="1">
                          <a:solidFill>
                            <a:srgbClr val="8A8682"/>
                          </a:solidFill>
                          <a:effectLst/>
                          <a:latin typeface="Segoe UI"/>
                        </a:rPr>
                        <a:t>Architecture Design</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1479179496"/>
                  </a:ext>
                </a:extLst>
              </a:tr>
              <a:tr h="409575">
                <a:tc>
                  <a:txBody>
                    <a:bodyPr/>
                    <a:lstStyle/>
                    <a:p>
                      <a:pPr algn="r" rtl="0" fontAlgn="ctr">
                        <a:spcBef>
                          <a:spcPts val="0"/>
                        </a:spcBef>
                        <a:spcAft>
                          <a:spcPts val="0"/>
                        </a:spcAft>
                      </a:pPr>
                      <a:r>
                        <a:rPr lang="en-GB" sz="900" b="1">
                          <a:solidFill>
                            <a:srgbClr val="8A8682"/>
                          </a:solidFill>
                          <a:effectLst/>
                          <a:latin typeface="Segoe UI"/>
                        </a:rPr>
                        <a:t>Develop Fundamental Components</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1116005501"/>
                  </a:ext>
                </a:extLst>
              </a:tr>
              <a:tr h="409575">
                <a:tc>
                  <a:txBody>
                    <a:bodyPr/>
                    <a:lstStyle/>
                    <a:p>
                      <a:pPr algn="r" rtl="0" fontAlgn="ctr">
                        <a:spcBef>
                          <a:spcPts val="0"/>
                        </a:spcBef>
                        <a:spcAft>
                          <a:spcPts val="0"/>
                        </a:spcAft>
                      </a:pPr>
                      <a:r>
                        <a:rPr lang="en-GB" sz="900" b="1">
                          <a:solidFill>
                            <a:srgbClr val="8A8682"/>
                          </a:solidFill>
                          <a:effectLst/>
                          <a:latin typeface="Segoe UI"/>
                        </a:rPr>
                        <a:t>Develop UI (Frontend)</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EFEFEF"/>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531445504"/>
                  </a:ext>
                </a:extLst>
              </a:tr>
              <a:tr h="409575">
                <a:tc>
                  <a:txBody>
                    <a:bodyPr/>
                    <a:lstStyle/>
                    <a:p>
                      <a:pPr algn="r" rtl="0" fontAlgn="ctr">
                        <a:spcBef>
                          <a:spcPts val="0"/>
                        </a:spcBef>
                        <a:spcAft>
                          <a:spcPts val="0"/>
                        </a:spcAft>
                      </a:pPr>
                      <a:r>
                        <a:rPr lang="en-GB" sz="900" b="1">
                          <a:solidFill>
                            <a:srgbClr val="8A8682"/>
                          </a:solidFill>
                          <a:effectLst/>
                          <a:latin typeface="Segoe UI"/>
                        </a:rPr>
                        <a:t>Connect All Components Together</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1092192614"/>
                  </a:ext>
                </a:extLst>
              </a:tr>
              <a:tr h="409575">
                <a:tc>
                  <a:txBody>
                    <a:bodyPr/>
                    <a:lstStyle/>
                    <a:p>
                      <a:pPr algn="r" rtl="0" fontAlgn="ctr">
                        <a:spcBef>
                          <a:spcPts val="0"/>
                        </a:spcBef>
                        <a:spcAft>
                          <a:spcPts val="0"/>
                        </a:spcAft>
                      </a:pPr>
                      <a:r>
                        <a:rPr lang="en-GB" sz="900" b="1">
                          <a:solidFill>
                            <a:srgbClr val="8A8682"/>
                          </a:solidFill>
                          <a:effectLst/>
                          <a:latin typeface="Segoe UI"/>
                        </a:rPr>
                        <a:t>Refine &amp; Test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EFEFEF"/>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extLst>
                  <a:ext uri="{0D108BD9-81ED-4DB2-BD59-A6C34878D82A}">
                    <a16:rowId xmlns:a16="http://schemas.microsoft.com/office/drawing/2014/main" val="1911482074"/>
                  </a:ext>
                </a:extLst>
              </a:tr>
              <a:tr h="409575">
                <a:tc>
                  <a:txBody>
                    <a:bodyPr/>
                    <a:lstStyle/>
                    <a:p>
                      <a:pPr algn="r" rtl="0" fontAlgn="ctr">
                        <a:spcBef>
                          <a:spcPts val="0"/>
                        </a:spcBef>
                        <a:spcAft>
                          <a:spcPts val="0"/>
                        </a:spcAft>
                      </a:pPr>
                      <a:r>
                        <a:rPr lang="en-GB" sz="900" b="1">
                          <a:solidFill>
                            <a:srgbClr val="8A8682"/>
                          </a:solidFill>
                          <a:effectLst/>
                          <a:latin typeface="Segoe UI"/>
                        </a:rPr>
                        <a:t>Final Presentation</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8A8682"/>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8A8682"/>
                      </a:solidFill>
                      <a:prstDash val="solid"/>
                      <a:round/>
                      <a:headEnd type="none" w="med" len="med"/>
                      <a:tailEnd type="none" w="med" len="med"/>
                    </a:lnB>
                    <a:solidFill>
                      <a:srgbClr val="F1F6F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8A8682"/>
                      </a:solidFill>
                      <a:prstDash val="solid"/>
                      <a:round/>
                      <a:headEnd type="none" w="med" len="med"/>
                      <a:tailEnd type="none" w="med" len="med"/>
                    </a:lnB>
                    <a:solidFill>
                      <a:srgbClr val="EFEFEF"/>
                    </a:solidFill>
                  </a:tcPr>
                </a:tc>
                <a:extLst>
                  <a:ext uri="{0D108BD9-81ED-4DB2-BD59-A6C34878D82A}">
                    <a16:rowId xmlns:a16="http://schemas.microsoft.com/office/drawing/2014/main" val="436389223"/>
                  </a:ext>
                </a:extLst>
              </a:tr>
            </a:tbl>
          </a:graphicData>
        </a:graphic>
      </p:graphicFrame>
      <p:sp>
        <p:nvSpPr>
          <p:cNvPr id="2" name="Abgerundetes Rechteck 1">
            <a:extLst>
              <a:ext uri="{FF2B5EF4-FFF2-40B4-BE49-F238E27FC236}">
                <a16:creationId xmlns:a16="http://schemas.microsoft.com/office/drawing/2014/main" id="{6C36138C-8BC6-3A15-465B-52A5BC200377}"/>
              </a:ext>
            </a:extLst>
          </p:cNvPr>
          <p:cNvSpPr/>
          <p:nvPr/>
        </p:nvSpPr>
        <p:spPr>
          <a:xfrm>
            <a:off x="8577943" y="5194787"/>
            <a:ext cx="3178629" cy="149085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Segoe UI" panose="020B0502040204020203" pitchFamily="34" charset="0"/>
                <a:cs typeface="Segoe UI" panose="020B0502040204020203" pitchFamily="34" charset="0"/>
              </a:rPr>
              <a:t>Have a Look At Our Timeline in the Appendix</a:t>
            </a:r>
          </a:p>
        </p:txBody>
      </p:sp>
    </p:spTree>
    <p:extLst>
      <p:ext uri="{BB962C8B-B14F-4D97-AF65-F5344CB8AC3E}">
        <p14:creationId xmlns:p14="http://schemas.microsoft.com/office/powerpoint/2010/main" val="2190859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17170"/>
            <a:ext cx="10389870" cy="584775"/>
          </a:xfrm>
          <a:prstGeom prst="rect">
            <a:avLst/>
          </a:prstGeom>
          <a:noFill/>
        </p:spPr>
        <p:txBody>
          <a:bodyPr wrap="square" lIns="91440" tIns="45720" rIns="91440" bIns="45720" rtlCol="0" anchor="t">
            <a:spAutoFit/>
          </a:bodyPr>
          <a:lstStyle/>
          <a:p>
            <a:r>
              <a:rPr lang="en-US" sz="3200" b="1">
                <a:latin typeface="Segoe UI"/>
                <a:cs typeface="Segoe UI"/>
              </a:rPr>
              <a:t>Three Key Learnings Throughout the Project</a:t>
            </a:r>
          </a:p>
        </p:txBody>
      </p:sp>
      <p:grpSp>
        <p:nvGrpSpPr>
          <p:cNvPr id="1970" name="Group 1969">
            <a:extLst>
              <a:ext uri="{FF2B5EF4-FFF2-40B4-BE49-F238E27FC236}">
                <a16:creationId xmlns:a16="http://schemas.microsoft.com/office/drawing/2014/main" id="{A672E51D-0372-932C-09D2-5AEDA15D3B83}"/>
              </a:ext>
            </a:extLst>
          </p:cNvPr>
          <p:cNvGrpSpPr/>
          <p:nvPr/>
        </p:nvGrpSpPr>
        <p:grpSpPr>
          <a:xfrm>
            <a:off x="584389" y="1587022"/>
            <a:ext cx="3105293" cy="4640751"/>
            <a:chOff x="2990705" y="2641218"/>
            <a:chExt cx="3105293" cy="4640751"/>
          </a:xfrm>
        </p:grpSpPr>
        <p:sp>
          <p:nvSpPr>
            <p:cNvPr id="1968" name="Rectangle: Rounded Corners 1967">
              <a:extLst>
                <a:ext uri="{FF2B5EF4-FFF2-40B4-BE49-F238E27FC236}">
                  <a16:creationId xmlns:a16="http://schemas.microsoft.com/office/drawing/2014/main" id="{B62FD4FE-1623-69E4-F194-492611EE288A}"/>
                </a:ext>
              </a:extLst>
            </p:cNvPr>
            <p:cNvSpPr/>
            <p:nvPr/>
          </p:nvSpPr>
          <p:spPr>
            <a:xfrm>
              <a:off x="2990705" y="2641218"/>
              <a:ext cx="3105293" cy="4640751"/>
            </a:xfrm>
            <a:prstGeom prst="roundRect">
              <a:avLst/>
            </a:prstGeom>
            <a:solidFill>
              <a:srgbClr val="F1F6F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5" name="TextBox 1964">
              <a:extLst>
                <a:ext uri="{FF2B5EF4-FFF2-40B4-BE49-F238E27FC236}">
                  <a16:creationId xmlns:a16="http://schemas.microsoft.com/office/drawing/2014/main" id="{E63A25D3-3224-0571-CE20-274ADC97572A}"/>
                </a:ext>
              </a:extLst>
            </p:cNvPr>
            <p:cNvSpPr txBox="1"/>
            <p:nvPr/>
          </p:nvSpPr>
          <p:spPr>
            <a:xfrm>
              <a:off x="3298902" y="3761160"/>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Segoe UI"/>
                  <a:ea typeface="+mn-lt"/>
                  <a:cs typeface="+mn-lt"/>
                </a:rPr>
                <a:t>Ideation</a:t>
              </a:r>
              <a:endParaRPr lang="en-US" sz="2400" b="1">
                <a:cs typeface="Calibri"/>
              </a:endParaRPr>
            </a:p>
            <a:p>
              <a:pPr algn="l"/>
              <a:endParaRPr lang="en-GB" sz="2400" b="1">
                <a:latin typeface="Segoe UI"/>
                <a:cs typeface="Calibri"/>
              </a:endParaRPr>
            </a:p>
          </p:txBody>
        </p:sp>
        <p:sp>
          <p:nvSpPr>
            <p:cNvPr id="1966" name="TextBox 1965">
              <a:extLst>
                <a:ext uri="{FF2B5EF4-FFF2-40B4-BE49-F238E27FC236}">
                  <a16:creationId xmlns:a16="http://schemas.microsoft.com/office/drawing/2014/main" id="{FD80EA53-0C95-E24E-0320-7F595A6F0C4B}"/>
                </a:ext>
              </a:extLst>
            </p:cNvPr>
            <p:cNvSpPr txBox="1"/>
            <p:nvPr/>
          </p:nvSpPr>
          <p:spPr>
            <a:xfrm>
              <a:off x="3298901" y="4177060"/>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GB">
                  <a:latin typeface="Segoe UI"/>
                  <a:ea typeface="+mn-lt"/>
                  <a:cs typeface="+mn-lt"/>
                </a:rPr>
                <a:t>Good thing to </a:t>
              </a:r>
              <a:r>
                <a:rPr lang="en-GB" b="1">
                  <a:latin typeface="Segoe UI"/>
                  <a:ea typeface="+mn-lt"/>
                  <a:cs typeface="+mn-lt"/>
                </a:rPr>
                <a:t>spend time on searching </a:t>
              </a:r>
              <a:r>
                <a:rPr lang="en-GB">
                  <a:latin typeface="Segoe UI"/>
                  <a:ea typeface="+mn-lt"/>
                  <a:cs typeface="+mn-lt"/>
                </a:rPr>
                <a:t>topic and competitor solutions</a:t>
              </a:r>
              <a:endParaRPr lang="en-US">
                <a:latin typeface="Segoe UI"/>
                <a:cs typeface="Calibri" panose="020F0502020204030204"/>
              </a:endParaRPr>
            </a:p>
            <a:p>
              <a:pPr marL="285750" indent="-285750">
                <a:buFont typeface="Wingdings"/>
                <a:buChar char="ü"/>
              </a:pPr>
              <a:endParaRPr lang="en-GB">
                <a:latin typeface="Segoe UI"/>
                <a:cs typeface="Calibri"/>
              </a:endParaRPr>
            </a:p>
            <a:p>
              <a:pPr marL="285750" indent="-285750">
                <a:buFont typeface="Wingdings"/>
                <a:buChar char="ü"/>
              </a:pPr>
              <a:r>
                <a:rPr lang="en-GB" b="1">
                  <a:latin typeface="Segoe UI"/>
                  <a:ea typeface="+mn-lt"/>
                  <a:cs typeface="+mn-lt"/>
                </a:rPr>
                <a:t>Verifying</a:t>
              </a:r>
              <a:r>
                <a:rPr lang="en-GB">
                  <a:latin typeface="Segoe UI"/>
                  <a:ea typeface="+mn-lt"/>
                  <a:cs typeface="+mn-lt"/>
                </a:rPr>
                <a:t> that product </a:t>
              </a:r>
              <a:r>
                <a:rPr lang="en-GB" b="1">
                  <a:latin typeface="Segoe UI"/>
                  <a:ea typeface="+mn-lt"/>
                  <a:cs typeface="+mn-lt"/>
                </a:rPr>
                <a:t>idea</a:t>
              </a:r>
              <a:r>
                <a:rPr lang="en-GB">
                  <a:latin typeface="Segoe UI"/>
                  <a:ea typeface="+mn-lt"/>
                  <a:cs typeface="+mn-lt"/>
                </a:rPr>
                <a:t> is sound and can provide value</a:t>
              </a:r>
              <a:endParaRPr lang="en-GB">
                <a:latin typeface="Segoe UI"/>
                <a:cs typeface="Calibri" panose="020F0502020204030204"/>
              </a:endParaRPr>
            </a:p>
            <a:p>
              <a:endParaRPr lang="en-GB">
                <a:latin typeface="Segoe UI"/>
                <a:cs typeface="Calibri" panose="020F0502020204030204"/>
              </a:endParaRPr>
            </a:p>
            <a:p>
              <a:pPr algn="l"/>
              <a:endParaRPr lang="en-GB">
                <a:latin typeface="Segoe UI"/>
                <a:cs typeface="Calibri" panose="020F0502020204030204"/>
              </a:endParaRPr>
            </a:p>
          </p:txBody>
        </p:sp>
        <p:pic>
          <p:nvPicPr>
            <p:cNvPr id="1969" name="Graphic 1968" descr="Lightbulb with solid fill">
              <a:extLst>
                <a:ext uri="{FF2B5EF4-FFF2-40B4-BE49-F238E27FC236}">
                  <a16:creationId xmlns:a16="http://schemas.microsoft.com/office/drawing/2014/main" id="{E85D2126-26E6-B009-FC63-B596C4F19C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1236" y="2914507"/>
              <a:ext cx="914400" cy="914400"/>
            </a:xfrm>
            <a:prstGeom prst="rect">
              <a:avLst/>
            </a:prstGeom>
          </p:spPr>
        </p:pic>
      </p:grpSp>
      <p:grpSp>
        <p:nvGrpSpPr>
          <p:cNvPr id="1971" name="Group 1970">
            <a:extLst>
              <a:ext uri="{FF2B5EF4-FFF2-40B4-BE49-F238E27FC236}">
                <a16:creationId xmlns:a16="http://schemas.microsoft.com/office/drawing/2014/main" id="{69084639-05F8-5862-147A-1F7B67078530}"/>
              </a:ext>
            </a:extLst>
          </p:cNvPr>
          <p:cNvGrpSpPr/>
          <p:nvPr/>
        </p:nvGrpSpPr>
        <p:grpSpPr>
          <a:xfrm>
            <a:off x="4543351" y="1627127"/>
            <a:ext cx="3105293" cy="5229161"/>
            <a:chOff x="2990705" y="2641218"/>
            <a:chExt cx="3105293" cy="5229161"/>
          </a:xfrm>
        </p:grpSpPr>
        <p:sp>
          <p:nvSpPr>
            <p:cNvPr id="1972" name="Rectangle: Rounded Corners 1971">
              <a:extLst>
                <a:ext uri="{FF2B5EF4-FFF2-40B4-BE49-F238E27FC236}">
                  <a16:creationId xmlns:a16="http://schemas.microsoft.com/office/drawing/2014/main" id="{3D76DA9E-8354-37B6-A1DB-5CFA32FDA795}"/>
                </a:ext>
              </a:extLst>
            </p:cNvPr>
            <p:cNvSpPr/>
            <p:nvPr/>
          </p:nvSpPr>
          <p:spPr>
            <a:xfrm>
              <a:off x="2990705" y="2641218"/>
              <a:ext cx="3105293" cy="4640751"/>
            </a:xfrm>
            <a:prstGeom prst="roundRect">
              <a:avLst/>
            </a:prstGeom>
            <a:solidFill>
              <a:srgbClr val="F1F6F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3" name="TextBox 1972">
              <a:extLst>
                <a:ext uri="{FF2B5EF4-FFF2-40B4-BE49-F238E27FC236}">
                  <a16:creationId xmlns:a16="http://schemas.microsoft.com/office/drawing/2014/main" id="{78253E65-1B5A-44C2-953A-05AEB3CD8ABB}"/>
                </a:ext>
              </a:extLst>
            </p:cNvPr>
            <p:cNvSpPr txBox="1"/>
            <p:nvPr/>
          </p:nvSpPr>
          <p:spPr>
            <a:xfrm>
              <a:off x="3298902" y="3761160"/>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Segoe UI"/>
                  <a:ea typeface="+mn-lt"/>
                  <a:cs typeface="+mn-lt"/>
                </a:rPr>
                <a:t>Proof of Concept</a:t>
              </a:r>
              <a:endParaRPr lang="en-US"/>
            </a:p>
            <a:p>
              <a:pPr algn="l"/>
              <a:endParaRPr lang="en-GB" sz="2400" b="1">
                <a:latin typeface="Segoe UI"/>
                <a:cs typeface="Calibri"/>
              </a:endParaRPr>
            </a:p>
          </p:txBody>
        </p:sp>
        <p:sp>
          <p:nvSpPr>
            <p:cNvPr id="1974" name="TextBox 1973">
              <a:extLst>
                <a:ext uri="{FF2B5EF4-FFF2-40B4-BE49-F238E27FC236}">
                  <a16:creationId xmlns:a16="http://schemas.microsoft.com/office/drawing/2014/main" id="{9F47300D-2697-63A6-532A-16FE53162DA5}"/>
                </a:ext>
              </a:extLst>
            </p:cNvPr>
            <p:cNvSpPr txBox="1"/>
            <p:nvPr/>
          </p:nvSpPr>
          <p:spPr>
            <a:xfrm>
              <a:off x="3298901" y="4177060"/>
              <a:ext cx="27432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GB" b="1">
                  <a:latin typeface="Segoe UI"/>
                  <a:ea typeface="+mn-lt"/>
                  <a:cs typeface="+mn-lt"/>
                </a:rPr>
                <a:t>Verify functionality in first draft</a:t>
              </a:r>
              <a:r>
                <a:rPr lang="en-GB">
                  <a:latin typeface="Segoe UI"/>
                  <a:ea typeface="+mn-lt"/>
                  <a:cs typeface="+mn-lt"/>
                </a:rPr>
                <a:t> produced in Python with simple CLI application</a:t>
              </a:r>
              <a:endParaRPr lang="en-US">
                <a:latin typeface="Segoe UI"/>
                <a:ea typeface="+mn-lt"/>
                <a:cs typeface="+mn-lt"/>
              </a:endParaRPr>
            </a:p>
            <a:p>
              <a:pPr marL="285750" indent="-285750">
                <a:buFont typeface="Wingdings"/>
                <a:buChar char="ü"/>
              </a:pPr>
              <a:endParaRPr lang="en-GB">
                <a:latin typeface="Segoe UI"/>
                <a:cs typeface="Calibri"/>
              </a:endParaRPr>
            </a:p>
            <a:p>
              <a:pPr marL="285750" indent="-285750">
                <a:buFont typeface="Wingdings"/>
                <a:buChar char="ü"/>
              </a:pPr>
              <a:endParaRPr lang="en-GB">
                <a:latin typeface="Segoe UI"/>
                <a:cs typeface="Calibri"/>
              </a:endParaRPr>
            </a:p>
            <a:p>
              <a:pPr marL="285750" indent="-285750">
                <a:buFont typeface="Wingdings"/>
                <a:buChar char="ü"/>
              </a:pPr>
              <a:r>
                <a:rPr lang="en-GB" b="1">
                  <a:latin typeface="Segoe UI"/>
                  <a:ea typeface="+mn-lt"/>
                  <a:cs typeface="+mn-lt"/>
                </a:rPr>
                <a:t>Fail fast </a:t>
              </a:r>
              <a:r>
                <a:rPr lang="en-GB">
                  <a:latin typeface="Segoe UI"/>
                  <a:ea typeface="+mn-lt"/>
                  <a:cs typeface="+mn-lt"/>
                </a:rPr>
                <a:t>and ensure that the solution is feasible</a:t>
              </a:r>
            </a:p>
            <a:p>
              <a:pPr marL="285750" indent="-285750">
                <a:buFont typeface="Wingdings"/>
                <a:buChar char="ü"/>
              </a:pPr>
              <a:endParaRPr lang="en-GB">
                <a:latin typeface="Segoe UI"/>
                <a:cs typeface="Calibri"/>
              </a:endParaRPr>
            </a:p>
            <a:p>
              <a:endParaRPr lang="en-GB">
                <a:latin typeface="Segoe UI"/>
                <a:cs typeface="Calibri"/>
              </a:endParaRPr>
            </a:p>
            <a:p>
              <a:pPr algn="l"/>
              <a:endParaRPr lang="en-GB">
                <a:latin typeface="Segoe UI"/>
                <a:cs typeface="Calibri"/>
              </a:endParaRPr>
            </a:p>
          </p:txBody>
        </p:sp>
        <p:pic>
          <p:nvPicPr>
            <p:cNvPr id="1975" name="Graphic 1974" descr="Gears with solid fill">
              <a:extLst>
                <a:ext uri="{FF2B5EF4-FFF2-40B4-BE49-F238E27FC236}">
                  <a16:creationId xmlns:a16="http://schemas.microsoft.com/office/drawing/2014/main" id="{B787B23C-880D-6A28-C7DE-8359C1FBAA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1236" y="2914507"/>
              <a:ext cx="914400" cy="914400"/>
            </a:xfrm>
            <a:prstGeom prst="rect">
              <a:avLst/>
            </a:prstGeom>
          </p:spPr>
        </p:pic>
      </p:grpSp>
      <p:grpSp>
        <p:nvGrpSpPr>
          <p:cNvPr id="1976" name="Group 1975">
            <a:extLst>
              <a:ext uri="{FF2B5EF4-FFF2-40B4-BE49-F238E27FC236}">
                <a16:creationId xmlns:a16="http://schemas.microsoft.com/office/drawing/2014/main" id="{C36A6705-3DCE-BFD7-4CB4-85AA83817698}"/>
              </a:ext>
            </a:extLst>
          </p:cNvPr>
          <p:cNvGrpSpPr/>
          <p:nvPr/>
        </p:nvGrpSpPr>
        <p:grpSpPr>
          <a:xfrm>
            <a:off x="8450750" y="1627127"/>
            <a:ext cx="3105293" cy="4640751"/>
            <a:chOff x="2990705" y="2641218"/>
            <a:chExt cx="3105293" cy="4640751"/>
          </a:xfrm>
        </p:grpSpPr>
        <p:sp>
          <p:nvSpPr>
            <p:cNvPr id="1977" name="Rectangle: Rounded Corners 1976">
              <a:extLst>
                <a:ext uri="{FF2B5EF4-FFF2-40B4-BE49-F238E27FC236}">
                  <a16:creationId xmlns:a16="http://schemas.microsoft.com/office/drawing/2014/main" id="{BF2F2CAE-0ECD-A953-5C9E-78899E2AA497}"/>
                </a:ext>
              </a:extLst>
            </p:cNvPr>
            <p:cNvSpPr/>
            <p:nvPr/>
          </p:nvSpPr>
          <p:spPr>
            <a:xfrm>
              <a:off x="2990705" y="2641218"/>
              <a:ext cx="3105293" cy="4640751"/>
            </a:xfrm>
            <a:prstGeom prst="roundRect">
              <a:avLst/>
            </a:prstGeom>
            <a:solidFill>
              <a:srgbClr val="F1F6F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8" name="TextBox 1977">
              <a:extLst>
                <a:ext uri="{FF2B5EF4-FFF2-40B4-BE49-F238E27FC236}">
                  <a16:creationId xmlns:a16="http://schemas.microsoft.com/office/drawing/2014/main" id="{AFD0E632-1916-DE37-3FCC-E7BFFBC7712D}"/>
                </a:ext>
              </a:extLst>
            </p:cNvPr>
            <p:cNvSpPr txBox="1"/>
            <p:nvPr/>
          </p:nvSpPr>
          <p:spPr>
            <a:xfrm>
              <a:off x="3298902" y="3761160"/>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Segoe UI"/>
                  <a:ea typeface="+mn-lt"/>
                  <a:cs typeface="+mn-lt"/>
                </a:rPr>
                <a:t>Architecture</a:t>
              </a:r>
              <a:endParaRPr lang="en-US"/>
            </a:p>
            <a:p>
              <a:pPr algn="l"/>
              <a:endParaRPr lang="en-GB" sz="2400" b="1">
                <a:latin typeface="Segoe UI"/>
                <a:cs typeface="Calibri"/>
              </a:endParaRPr>
            </a:p>
          </p:txBody>
        </p:sp>
        <p:sp>
          <p:nvSpPr>
            <p:cNvPr id="1979" name="TextBox 1978">
              <a:extLst>
                <a:ext uri="{FF2B5EF4-FFF2-40B4-BE49-F238E27FC236}">
                  <a16:creationId xmlns:a16="http://schemas.microsoft.com/office/drawing/2014/main" id="{76198BB8-3684-983E-D62A-26E497C4E35E}"/>
                </a:ext>
              </a:extLst>
            </p:cNvPr>
            <p:cNvSpPr txBox="1"/>
            <p:nvPr/>
          </p:nvSpPr>
          <p:spPr>
            <a:xfrm>
              <a:off x="3298901" y="4177060"/>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GB" sz="1600">
                  <a:latin typeface="Segoe UI"/>
                  <a:ea typeface="+mn-lt"/>
                  <a:cs typeface="+mn-lt"/>
                </a:rPr>
                <a:t>Choose architecture based on the </a:t>
              </a:r>
              <a:r>
                <a:rPr lang="en-GB" sz="1600" b="1">
                  <a:latin typeface="Segoe UI"/>
                  <a:ea typeface="+mn-lt"/>
                  <a:cs typeface="+mn-lt"/>
                </a:rPr>
                <a:t>skills of the team members</a:t>
              </a:r>
              <a:r>
                <a:rPr lang="en-GB" sz="1600">
                  <a:latin typeface="Segoe UI"/>
                  <a:ea typeface="+mn-lt"/>
                  <a:cs typeface="+mn-lt"/>
                </a:rPr>
                <a:t>. </a:t>
              </a:r>
              <a:endParaRPr lang="en-US" sz="1600">
                <a:latin typeface="Segoe UI"/>
                <a:ea typeface="+mn-lt"/>
                <a:cs typeface="+mn-lt"/>
              </a:endParaRPr>
            </a:p>
            <a:p>
              <a:endParaRPr lang="en-GB" sz="1600">
                <a:latin typeface="Segoe UI"/>
                <a:ea typeface="+mn-lt"/>
                <a:cs typeface="+mn-lt"/>
              </a:endParaRPr>
            </a:p>
            <a:p>
              <a:endParaRPr lang="en-GB" sz="1600">
                <a:latin typeface="Segoe UI"/>
                <a:cs typeface="Calibri"/>
              </a:endParaRPr>
            </a:p>
            <a:p>
              <a:endParaRPr lang="en-GB" sz="1600">
                <a:latin typeface="Segoe UI"/>
                <a:cs typeface="Calibri"/>
              </a:endParaRPr>
            </a:p>
          </p:txBody>
        </p:sp>
        <p:pic>
          <p:nvPicPr>
            <p:cNvPr id="1980" name="Graphic 1979" descr="Home with solid fill">
              <a:extLst>
                <a:ext uri="{FF2B5EF4-FFF2-40B4-BE49-F238E27FC236}">
                  <a16:creationId xmlns:a16="http://schemas.microsoft.com/office/drawing/2014/main" id="{891092F8-B9B6-6ED8-09F3-83F2BC29A1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01236" y="2914507"/>
              <a:ext cx="914400" cy="914400"/>
            </a:xfrm>
            <a:prstGeom prst="rect">
              <a:avLst/>
            </a:prstGeom>
          </p:spPr>
        </p:pic>
      </p:grpSp>
      <p:sp>
        <p:nvSpPr>
          <p:cNvPr id="1982" name="TextBox 1981">
            <a:extLst>
              <a:ext uri="{FF2B5EF4-FFF2-40B4-BE49-F238E27FC236}">
                <a16:creationId xmlns:a16="http://schemas.microsoft.com/office/drawing/2014/main" id="{D9276C68-F2E8-432A-3EE3-395EE994A9BD}"/>
              </a:ext>
            </a:extLst>
          </p:cNvPr>
          <p:cNvSpPr txBox="1"/>
          <p:nvPr/>
        </p:nvSpPr>
        <p:spPr>
          <a:xfrm>
            <a:off x="8762384" y="4100286"/>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sz="1600" b="1">
                <a:latin typeface="Segoe UI"/>
                <a:ea typeface="+mn-lt"/>
                <a:cs typeface="+mn-lt"/>
              </a:rPr>
              <a:t>Choice of coding language </a:t>
            </a:r>
            <a:r>
              <a:rPr lang="en-GB" sz="1600">
                <a:latin typeface="Segoe UI"/>
                <a:ea typeface="+mn-lt"/>
                <a:cs typeface="+mn-lt"/>
              </a:rPr>
              <a:t>is important to allow all members of the team to contribute to code base.</a:t>
            </a:r>
            <a:endParaRPr lang="en-US" sz="1600">
              <a:latin typeface="Segoe UI"/>
              <a:ea typeface="+mn-lt"/>
              <a:cs typeface="+mn-lt"/>
            </a:endParaRPr>
          </a:p>
          <a:p>
            <a:pPr marL="285750" indent="-285750">
              <a:buFont typeface="Wingdings"/>
              <a:buChar char="v"/>
            </a:pPr>
            <a:endParaRPr lang="en-GB" sz="1600">
              <a:latin typeface="Segoe UI"/>
              <a:ea typeface="+mn-lt"/>
              <a:cs typeface="+mn-lt"/>
            </a:endParaRPr>
          </a:p>
          <a:p>
            <a:pPr marL="285750" indent="-285750">
              <a:buFont typeface="Wingdings"/>
              <a:buChar char="v"/>
            </a:pPr>
            <a:r>
              <a:rPr lang="en-GB" sz="1600" b="1">
                <a:latin typeface="Segoe UI"/>
                <a:ea typeface="+mn-lt"/>
                <a:cs typeface="+mn-lt"/>
              </a:rPr>
              <a:t>Learning while doing </a:t>
            </a:r>
            <a:r>
              <a:rPr lang="en-GB" sz="1600">
                <a:latin typeface="Segoe UI"/>
                <a:ea typeface="+mn-lt"/>
                <a:cs typeface="+mn-lt"/>
              </a:rPr>
              <a:t>requires more </a:t>
            </a:r>
            <a:r>
              <a:rPr lang="en-GB" sz="1600" b="1">
                <a:latin typeface="Segoe UI"/>
                <a:ea typeface="+mn-lt"/>
                <a:cs typeface="+mn-lt"/>
              </a:rPr>
              <a:t>effort</a:t>
            </a:r>
            <a:r>
              <a:rPr lang="en-GB" sz="1600">
                <a:latin typeface="Segoe UI"/>
                <a:ea typeface="+mn-lt"/>
                <a:cs typeface="+mn-lt"/>
              </a:rPr>
              <a:t>. </a:t>
            </a:r>
            <a:endParaRPr lang="en-US" sz="1600">
              <a:latin typeface="Segoe UI"/>
              <a:ea typeface="+mn-lt"/>
              <a:cs typeface="+mn-lt"/>
            </a:endParaRPr>
          </a:p>
        </p:txBody>
      </p:sp>
    </p:spTree>
    <p:extLst>
      <p:ext uri="{BB962C8B-B14F-4D97-AF65-F5344CB8AC3E}">
        <p14:creationId xmlns:p14="http://schemas.microsoft.com/office/powerpoint/2010/main" val="2666051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F257F0F-3946-3DFE-6D29-3E2B5A1B6C18}"/>
              </a:ext>
            </a:extLst>
          </p:cNvPr>
          <p:cNvSpPr/>
          <p:nvPr/>
        </p:nvSpPr>
        <p:spPr>
          <a:xfrm>
            <a:off x="0" y="1172082"/>
            <a:ext cx="12192000" cy="4778112"/>
          </a:xfrm>
          <a:prstGeom prst="rect">
            <a:avLst/>
          </a:prstGeom>
          <a:solidFill>
            <a:srgbClr val="3B8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9AE4826D-AB78-0B00-CECC-B52D7E53FE97}"/>
              </a:ext>
            </a:extLst>
          </p:cNvPr>
          <p:cNvSpPr/>
          <p:nvPr/>
        </p:nvSpPr>
        <p:spPr>
          <a:xfrm>
            <a:off x="936149" y="2662354"/>
            <a:ext cx="1761708" cy="1761708"/>
          </a:xfrm>
          <a:prstGeom prst="ellipse">
            <a:avLst/>
          </a:prstGeom>
          <a:noFill/>
          <a:ln w="244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0" b="1"/>
          </a:p>
        </p:txBody>
      </p:sp>
      <p:sp>
        <p:nvSpPr>
          <p:cNvPr id="6" name="Textplatzhalter 11">
            <a:extLst>
              <a:ext uri="{FF2B5EF4-FFF2-40B4-BE49-F238E27FC236}">
                <a16:creationId xmlns:a16="http://schemas.microsoft.com/office/drawing/2014/main" id="{D106CCFD-FFAC-D8CD-085F-59DC75EF2094}"/>
              </a:ext>
            </a:extLst>
          </p:cNvPr>
          <p:cNvSpPr txBox="1">
            <a:spLocks/>
          </p:cNvSpPr>
          <p:nvPr/>
        </p:nvSpPr>
        <p:spPr>
          <a:xfrm>
            <a:off x="3656467" y="3086008"/>
            <a:ext cx="7414945" cy="914400"/>
          </a:xfrm>
          <a:prstGeom prst="rect">
            <a:avLst/>
          </a:prstGeom>
        </p:spPr>
        <p:txBody>
          <a:bodyPr vert="horz" lIns="91440" tIns="45720" rIns="91440" bIns="45720" rtlCol="0" anchor="ctr" anchorCtr="0">
            <a:normAutofit/>
          </a:bodyPr>
          <a:lstStyle>
            <a:defPPr>
              <a:defRPr lang="de-DE"/>
            </a:defPPr>
            <a:lvl1pPr marL="0" indent="0" algn="l" defTabSz="914400" rtl="0" eaLnBrk="1" latinLnBrk="0" hangingPunct="1">
              <a:buNone/>
              <a:defRPr sz="3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Segoe UI"/>
                <a:cs typeface="Segoe UI"/>
              </a:rPr>
              <a:t>Future Work</a:t>
            </a:r>
            <a:endParaRPr lang="en-US"/>
          </a:p>
        </p:txBody>
      </p:sp>
      <p:sp>
        <p:nvSpPr>
          <p:cNvPr id="7" name="Textplatzhalter 13">
            <a:extLst>
              <a:ext uri="{FF2B5EF4-FFF2-40B4-BE49-F238E27FC236}">
                <a16:creationId xmlns:a16="http://schemas.microsoft.com/office/drawing/2014/main" id="{03C573C3-F614-B2BC-2307-7A3B12F7818C}"/>
              </a:ext>
            </a:extLst>
          </p:cNvPr>
          <p:cNvSpPr txBox="1">
            <a:spLocks/>
          </p:cNvSpPr>
          <p:nvPr/>
        </p:nvSpPr>
        <p:spPr>
          <a:xfrm>
            <a:off x="1359803" y="2899418"/>
            <a:ext cx="914400" cy="1323439"/>
          </a:xfrm>
          <a:prstGeom prst="rect">
            <a:avLst/>
          </a:prstGeom>
        </p:spPr>
        <p:txBody>
          <a:bodyPr vert="horz" lIns="91440" tIns="45720" rIns="91440" bIns="45720" rtlCol="0" anchor="ctr" anchorCtr="0">
            <a:spAutoFit/>
          </a:bodyPr>
          <a:lstStyle>
            <a:defPPr>
              <a:defRPr lang="de-DE"/>
            </a:defPPr>
            <a:lvl1pPr marL="0" indent="0" algn="ctr" defTabSz="914400" rtl="0" eaLnBrk="1" latinLnBrk="0" hangingPunct="1">
              <a:buNone/>
              <a:defRPr sz="8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G</a:t>
            </a:r>
          </a:p>
        </p:txBody>
      </p:sp>
    </p:spTree>
    <p:extLst>
      <p:ext uri="{BB962C8B-B14F-4D97-AF65-F5344CB8AC3E}">
        <p14:creationId xmlns:p14="http://schemas.microsoft.com/office/powerpoint/2010/main" val="2001286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28600"/>
            <a:ext cx="10389870" cy="584775"/>
          </a:xfrm>
          <a:prstGeom prst="rect">
            <a:avLst/>
          </a:prstGeom>
          <a:noFill/>
        </p:spPr>
        <p:txBody>
          <a:bodyPr wrap="square" lIns="91440" tIns="45720" rIns="91440" bIns="45720" rtlCol="0" anchor="t">
            <a:spAutoFit/>
          </a:bodyPr>
          <a:lstStyle/>
          <a:p>
            <a:r>
              <a:rPr lang="en-US" sz="3200" b="1">
                <a:latin typeface="Segoe UI" panose="020B0502040204020203" pitchFamily="34" charset="0"/>
                <a:cs typeface="Segoe UI" panose="020B0502040204020203" pitchFamily="34" charset="0"/>
              </a:rPr>
              <a:t>Three Ideas for Future Improvements</a:t>
            </a:r>
          </a:p>
        </p:txBody>
      </p:sp>
      <p:grpSp>
        <p:nvGrpSpPr>
          <p:cNvPr id="7" name="Group 30">
            <a:extLst>
              <a:ext uri="{FF2B5EF4-FFF2-40B4-BE49-F238E27FC236}">
                <a16:creationId xmlns:a16="http://schemas.microsoft.com/office/drawing/2014/main" id="{93737627-B8D8-6256-1EF0-614A3F5B8397}"/>
              </a:ext>
            </a:extLst>
          </p:cNvPr>
          <p:cNvGrpSpPr/>
          <p:nvPr/>
        </p:nvGrpSpPr>
        <p:grpSpPr>
          <a:xfrm>
            <a:off x="8594800" y="3590776"/>
            <a:ext cx="3018080" cy="1419172"/>
            <a:chOff x="1032015" y="4513001"/>
            <a:chExt cx="3018080" cy="1419172"/>
          </a:xfrm>
        </p:grpSpPr>
        <p:sp>
          <p:nvSpPr>
            <p:cNvPr id="8" name="TextBox 9">
              <a:extLst>
                <a:ext uri="{FF2B5EF4-FFF2-40B4-BE49-F238E27FC236}">
                  <a16:creationId xmlns:a16="http://schemas.microsoft.com/office/drawing/2014/main" id="{345AE160-9FD8-496E-332E-3B7E8905847B}"/>
                </a:ext>
              </a:extLst>
            </p:cNvPr>
            <p:cNvSpPr txBox="1"/>
            <p:nvPr/>
          </p:nvSpPr>
          <p:spPr>
            <a:xfrm>
              <a:off x="1032015" y="4513001"/>
              <a:ext cx="2812565" cy="400110"/>
            </a:xfrm>
            <a:prstGeom prst="rect">
              <a:avLst/>
            </a:prstGeom>
            <a:noFill/>
          </p:spPr>
          <p:txBody>
            <a:bodyPr wrap="none" rtlCol="0">
              <a:spAutoFit/>
            </a:bodyPr>
            <a:lstStyle/>
            <a:p>
              <a:r>
                <a:rPr lang="en-US" sz="2000" b="1">
                  <a:latin typeface="Segoe UI" panose="020B0502040204020203" pitchFamily="34" charset="0"/>
                  <a:ea typeface="Noto Sans SemiBold" panose="020B0702040504020204" pitchFamily="34" charset="0"/>
                  <a:cs typeface="Segoe UI" panose="020B0502040204020203" pitchFamily="34" charset="0"/>
                </a:rPr>
                <a:t>3. Improve Evaluation</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sp>
          <p:nvSpPr>
            <p:cNvPr id="9" name="TextBox 10">
              <a:extLst>
                <a:ext uri="{FF2B5EF4-FFF2-40B4-BE49-F238E27FC236}">
                  <a16:creationId xmlns:a16="http://schemas.microsoft.com/office/drawing/2014/main" id="{64644EE5-CFFD-D2B8-F97B-1703A7F9751C}"/>
                </a:ext>
              </a:extLst>
            </p:cNvPr>
            <p:cNvSpPr txBox="1"/>
            <p:nvPr/>
          </p:nvSpPr>
          <p:spPr>
            <a:xfrm>
              <a:off x="1032015" y="4913111"/>
              <a:ext cx="3018080" cy="1019062"/>
            </a:xfrm>
            <a:prstGeom prst="rect">
              <a:avLst/>
            </a:prstGeom>
            <a:noFill/>
          </p:spPr>
          <p:txBody>
            <a:bodyPr wrap="square" lIns="91440" tIns="45720" rIns="91440" bIns="45720" rtlCol="0" anchor="t">
              <a:spAutoFit/>
            </a:bodyPr>
            <a:lstStyle/>
            <a:p>
              <a:pPr>
                <a:lnSpc>
                  <a:spcPct val="130000"/>
                </a:lnSpc>
              </a:pPr>
              <a:r>
                <a:rPr lang="en-IN" sz="1600">
                  <a:latin typeface="Segoe UI" panose="020B0502040204020203" pitchFamily="34" charset="0"/>
                  <a:ea typeface="Noto Sans"/>
                  <a:cs typeface="Segoe UI" panose="020B0502040204020203" pitchFamily="34" charset="0"/>
                </a:rPr>
                <a:t>Gather </a:t>
              </a:r>
              <a:r>
                <a:rPr lang="en-IN" sz="1600" b="1">
                  <a:latin typeface="Segoe UI" panose="020B0502040204020203" pitchFamily="34" charset="0"/>
                  <a:ea typeface="Noto Sans"/>
                  <a:cs typeface="Segoe UI" panose="020B0502040204020203" pitchFamily="34" charset="0"/>
                </a:rPr>
                <a:t>more datapoints </a:t>
              </a:r>
              <a:r>
                <a:rPr lang="en-IN" sz="1600">
                  <a:latin typeface="Segoe UI" panose="020B0502040204020203" pitchFamily="34" charset="0"/>
                  <a:ea typeface="Noto Sans"/>
                  <a:cs typeface="Segoe UI" panose="020B0502040204020203" pitchFamily="34" charset="0"/>
                </a:rPr>
                <a:t>for evaluation. Examples include </a:t>
              </a:r>
              <a:r>
                <a:rPr lang="en-IN" sz="1600" b="1">
                  <a:latin typeface="Segoe UI" panose="020B0502040204020203" pitchFamily="34" charset="0"/>
                  <a:ea typeface="Noto Sans"/>
                  <a:cs typeface="Segoe UI" panose="020B0502040204020203" pitchFamily="34" charset="0"/>
                </a:rPr>
                <a:t>Sentiment, Tone, and Pose </a:t>
              </a:r>
            </a:p>
          </p:txBody>
        </p:sp>
      </p:grpSp>
      <p:grpSp>
        <p:nvGrpSpPr>
          <p:cNvPr id="10" name="Group 28">
            <a:extLst>
              <a:ext uri="{FF2B5EF4-FFF2-40B4-BE49-F238E27FC236}">
                <a16:creationId xmlns:a16="http://schemas.microsoft.com/office/drawing/2014/main" id="{CFBC135B-DAD4-E93D-BA61-35D94B4A9FE7}"/>
              </a:ext>
            </a:extLst>
          </p:cNvPr>
          <p:cNvGrpSpPr/>
          <p:nvPr/>
        </p:nvGrpSpPr>
        <p:grpSpPr>
          <a:xfrm>
            <a:off x="4639035" y="3592794"/>
            <a:ext cx="3236237" cy="1419172"/>
            <a:chOff x="4118115" y="2798501"/>
            <a:chExt cx="3144874" cy="1419172"/>
          </a:xfrm>
        </p:grpSpPr>
        <p:sp>
          <p:nvSpPr>
            <p:cNvPr id="11" name="TextBox 7">
              <a:extLst>
                <a:ext uri="{FF2B5EF4-FFF2-40B4-BE49-F238E27FC236}">
                  <a16:creationId xmlns:a16="http://schemas.microsoft.com/office/drawing/2014/main" id="{4E6552F5-D26F-3249-22BC-78221D5A7100}"/>
                </a:ext>
              </a:extLst>
            </p:cNvPr>
            <p:cNvSpPr txBox="1"/>
            <p:nvPr/>
          </p:nvSpPr>
          <p:spPr>
            <a:xfrm>
              <a:off x="4118115" y="2798501"/>
              <a:ext cx="2348400" cy="400110"/>
            </a:xfrm>
            <a:prstGeom prst="rect">
              <a:avLst/>
            </a:prstGeom>
            <a:noFill/>
          </p:spPr>
          <p:txBody>
            <a:bodyPr wrap="none" rtlCol="0">
              <a:spAutoFit/>
            </a:bodyPr>
            <a:lstStyle/>
            <a:p>
              <a:r>
                <a:rPr lang="en-US" sz="2000" b="1">
                  <a:latin typeface="Segoe UI" panose="020B0502040204020203" pitchFamily="34" charset="0"/>
                  <a:ea typeface="Noto Sans SemiBold" panose="020B0702040504020204" pitchFamily="34" charset="0"/>
                  <a:cs typeface="Segoe UI" panose="020B0502040204020203" pitchFamily="34" charset="0"/>
                </a:rPr>
                <a:t>2. Add More Cases</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sp>
          <p:nvSpPr>
            <p:cNvPr id="12" name="TextBox 8">
              <a:extLst>
                <a:ext uri="{FF2B5EF4-FFF2-40B4-BE49-F238E27FC236}">
                  <a16:creationId xmlns:a16="http://schemas.microsoft.com/office/drawing/2014/main" id="{653D04A8-DF18-77BD-B1D4-290A919D08EC}"/>
                </a:ext>
              </a:extLst>
            </p:cNvPr>
            <p:cNvSpPr txBox="1"/>
            <p:nvPr/>
          </p:nvSpPr>
          <p:spPr>
            <a:xfrm>
              <a:off x="4118116" y="3198611"/>
              <a:ext cx="3144873" cy="1019062"/>
            </a:xfrm>
            <a:prstGeom prst="rect">
              <a:avLst/>
            </a:prstGeom>
            <a:noFill/>
          </p:spPr>
          <p:txBody>
            <a:bodyPr wrap="square" lIns="91440" tIns="45720" rIns="91440" bIns="45720" rtlCol="0" anchor="t">
              <a:spAutoFit/>
            </a:bodyPr>
            <a:lstStyle/>
            <a:p>
              <a:pPr>
                <a:lnSpc>
                  <a:spcPct val="130000"/>
                </a:lnSpc>
              </a:pPr>
              <a:r>
                <a:rPr lang="en-US" sz="1600">
                  <a:latin typeface="Segoe UI" panose="020B0502040204020203" pitchFamily="34" charset="0"/>
                  <a:ea typeface="Noto Sans"/>
                  <a:cs typeface="Segoe UI" panose="020B0502040204020203" pitchFamily="34" charset="0"/>
                </a:rPr>
                <a:t>More </a:t>
              </a:r>
              <a:r>
                <a:rPr lang="en-US" sz="1600" b="1">
                  <a:latin typeface="Segoe UI" panose="020B0502040204020203" pitchFamily="34" charset="0"/>
                  <a:ea typeface="Noto Sans"/>
                  <a:cs typeface="Segoe UI" panose="020B0502040204020203" pitchFamily="34" charset="0"/>
                </a:rPr>
                <a:t>cases can easily be added </a:t>
              </a:r>
              <a:r>
                <a:rPr lang="en-US" sz="1600">
                  <a:latin typeface="Segoe UI" panose="020B0502040204020203" pitchFamily="34" charset="0"/>
                  <a:ea typeface="Noto Sans"/>
                  <a:cs typeface="Segoe UI" panose="020B0502040204020203" pitchFamily="34" charset="0"/>
                </a:rPr>
                <a:t>to the library. Manual labor of </a:t>
              </a:r>
              <a:r>
                <a:rPr lang="en-US" sz="1600" b="1">
                  <a:latin typeface="Segoe UI" panose="020B0502040204020203" pitchFamily="34" charset="0"/>
                  <a:ea typeface="Noto Sans"/>
                  <a:cs typeface="Segoe UI" panose="020B0502040204020203" pitchFamily="34" charset="0"/>
                </a:rPr>
                <a:t>30 minutes required per case</a:t>
              </a:r>
              <a:endParaRPr lang="en-IN" sz="1600" b="1">
                <a:latin typeface="Segoe UI" panose="020B0502040204020203" pitchFamily="34" charset="0"/>
                <a:ea typeface="Noto Sans"/>
                <a:cs typeface="Segoe UI" panose="020B0502040204020203" pitchFamily="34" charset="0"/>
              </a:endParaRPr>
            </a:p>
          </p:txBody>
        </p:sp>
      </p:grpSp>
      <p:grpSp>
        <p:nvGrpSpPr>
          <p:cNvPr id="13" name="Group 31">
            <a:extLst>
              <a:ext uri="{FF2B5EF4-FFF2-40B4-BE49-F238E27FC236}">
                <a16:creationId xmlns:a16="http://schemas.microsoft.com/office/drawing/2014/main" id="{80FD610B-511C-90E5-8A87-7435631688DA}"/>
              </a:ext>
            </a:extLst>
          </p:cNvPr>
          <p:cNvGrpSpPr/>
          <p:nvPr/>
        </p:nvGrpSpPr>
        <p:grpSpPr>
          <a:xfrm>
            <a:off x="962283" y="3590776"/>
            <a:ext cx="3044104" cy="1419172"/>
            <a:chOff x="1032014" y="2798501"/>
            <a:chExt cx="3044104" cy="1419172"/>
          </a:xfrm>
        </p:grpSpPr>
        <p:sp>
          <p:nvSpPr>
            <p:cNvPr id="14" name="TextBox 5">
              <a:extLst>
                <a:ext uri="{FF2B5EF4-FFF2-40B4-BE49-F238E27FC236}">
                  <a16:creationId xmlns:a16="http://schemas.microsoft.com/office/drawing/2014/main" id="{8F8E0F2A-8835-CE96-E4A5-D19356F32FE9}"/>
                </a:ext>
              </a:extLst>
            </p:cNvPr>
            <p:cNvSpPr txBox="1"/>
            <p:nvPr/>
          </p:nvSpPr>
          <p:spPr>
            <a:xfrm>
              <a:off x="1032015" y="2798501"/>
              <a:ext cx="3044103" cy="400110"/>
            </a:xfrm>
            <a:prstGeom prst="rect">
              <a:avLst/>
            </a:prstGeom>
            <a:noFill/>
          </p:spPr>
          <p:txBody>
            <a:bodyPr wrap="none" rtlCol="0">
              <a:spAutoFit/>
            </a:bodyPr>
            <a:lstStyle/>
            <a:p>
              <a:r>
                <a:rPr lang="en-US" sz="2000" b="1">
                  <a:latin typeface="Segoe UI" panose="020B0502040204020203" pitchFamily="34" charset="0"/>
                  <a:ea typeface="Noto Sans SemiBold" panose="020B0702040504020204" pitchFamily="34" charset="0"/>
                  <a:cs typeface="Segoe UI" panose="020B0502040204020203" pitchFamily="34" charset="0"/>
                </a:rPr>
                <a:t>1. Improve Chat Quality</a:t>
              </a:r>
              <a:endParaRPr lang="en-IN" sz="2000" b="1">
                <a:latin typeface="Segoe UI" panose="020B0502040204020203" pitchFamily="34" charset="0"/>
                <a:ea typeface="Noto Sans SemiBold" panose="020B0702040504020204" pitchFamily="34" charset="0"/>
                <a:cs typeface="Segoe UI" panose="020B0502040204020203" pitchFamily="34" charset="0"/>
              </a:endParaRPr>
            </a:p>
          </p:txBody>
        </p:sp>
        <p:sp>
          <p:nvSpPr>
            <p:cNvPr id="15" name="TextBox 6">
              <a:extLst>
                <a:ext uri="{FF2B5EF4-FFF2-40B4-BE49-F238E27FC236}">
                  <a16:creationId xmlns:a16="http://schemas.microsoft.com/office/drawing/2014/main" id="{08B3F51D-089A-52F3-BAFB-42487B378DCF}"/>
                </a:ext>
              </a:extLst>
            </p:cNvPr>
            <p:cNvSpPr txBox="1"/>
            <p:nvPr/>
          </p:nvSpPr>
          <p:spPr>
            <a:xfrm>
              <a:off x="1032014" y="3198611"/>
              <a:ext cx="2957223" cy="1019062"/>
            </a:xfrm>
            <a:prstGeom prst="rect">
              <a:avLst/>
            </a:prstGeom>
            <a:noFill/>
          </p:spPr>
          <p:txBody>
            <a:bodyPr wrap="square" rtlCol="0">
              <a:spAutoFit/>
            </a:bodyPr>
            <a:lstStyle/>
            <a:p>
              <a:pPr>
                <a:lnSpc>
                  <a:spcPct val="130000"/>
                </a:lnSpc>
              </a:pPr>
              <a:r>
                <a:rPr lang="en-IN" sz="1600">
                  <a:latin typeface="Segoe UI" panose="020B0502040204020203" pitchFamily="34" charset="0"/>
                  <a:ea typeface="Noto Sans" panose="020B0502040504020204" pitchFamily="34" charset="0"/>
                  <a:cs typeface="Segoe UI" panose="020B0502040204020203" pitchFamily="34" charset="0"/>
                </a:rPr>
                <a:t>Introduce </a:t>
              </a:r>
              <a:r>
                <a:rPr lang="en-IN" sz="1600" b="1">
                  <a:latin typeface="Segoe UI" panose="020B0502040204020203" pitchFamily="34" charset="0"/>
                  <a:ea typeface="Noto Sans" panose="020B0502040504020204" pitchFamily="34" charset="0"/>
                  <a:cs typeface="Segoe UI" panose="020B0502040204020203" pitchFamily="34" charset="0"/>
                </a:rPr>
                <a:t>second LLM </a:t>
              </a:r>
              <a:r>
                <a:rPr lang="en-IN" sz="1600">
                  <a:latin typeface="Segoe UI" panose="020B0502040204020203" pitchFamily="34" charset="0"/>
                  <a:ea typeface="Noto Sans" panose="020B0502040504020204" pitchFamily="34" charset="0"/>
                  <a:cs typeface="Segoe UI" panose="020B0502040204020203" pitchFamily="34" charset="0"/>
                </a:rPr>
                <a:t>to </a:t>
              </a:r>
              <a:r>
                <a:rPr lang="en-IN" sz="1600" b="1">
                  <a:latin typeface="Segoe UI" panose="020B0502040204020203" pitchFamily="34" charset="0"/>
                  <a:ea typeface="Noto Sans" panose="020B0502040504020204" pitchFamily="34" charset="0"/>
                  <a:cs typeface="Segoe UI" panose="020B0502040204020203" pitchFamily="34" charset="0"/>
                </a:rPr>
                <a:t>evaluate responses </a:t>
              </a:r>
              <a:r>
                <a:rPr lang="en-IN" sz="1600">
                  <a:latin typeface="Segoe UI" panose="020B0502040204020203" pitchFamily="34" charset="0"/>
                  <a:ea typeface="Noto Sans" panose="020B0502040504020204" pitchFamily="34" charset="0"/>
                  <a:cs typeface="Segoe UI" panose="020B0502040204020203" pitchFamily="34" charset="0"/>
                </a:rPr>
                <a:t>before showing to Candidate</a:t>
              </a:r>
              <a:r>
                <a:rPr lang="en-IN" sz="1600" baseline="30000">
                  <a:latin typeface="Segoe UI" panose="020B0502040204020203" pitchFamily="34" charset="0"/>
                  <a:ea typeface="Noto Sans" panose="020B0502040504020204" pitchFamily="34" charset="0"/>
                  <a:cs typeface="Segoe UI" panose="020B0502040204020203" pitchFamily="34" charset="0"/>
                </a:rPr>
                <a:t>1</a:t>
              </a:r>
              <a:endParaRPr lang="en-IN" sz="1600">
                <a:latin typeface="Segoe UI" panose="020B0502040204020203" pitchFamily="34" charset="0"/>
                <a:ea typeface="Noto Sans" panose="020B0502040504020204" pitchFamily="34" charset="0"/>
                <a:cs typeface="Segoe UI" panose="020B0502040204020203" pitchFamily="34" charset="0"/>
              </a:endParaRPr>
            </a:p>
          </p:txBody>
        </p:sp>
      </p:grpSp>
      <p:sp>
        <p:nvSpPr>
          <p:cNvPr id="3" name="Textfeld 2">
            <a:extLst>
              <a:ext uri="{FF2B5EF4-FFF2-40B4-BE49-F238E27FC236}">
                <a16:creationId xmlns:a16="http://schemas.microsoft.com/office/drawing/2014/main" id="{5114CE1B-1507-FB1A-82DB-5F325AA25139}"/>
              </a:ext>
            </a:extLst>
          </p:cNvPr>
          <p:cNvSpPr txBox="1"/>
          <p:nvPr/>
        </p:nvSpPr>
        <p:spPr>
          <a:xfrm>
            <a:off x="8069582" y="6527691"/>
            <a:ext cx="4149089" cy="307777"/>
          </a:xfrm>
          <a:prstGeom prst="rect">
            <a:avLst/>
          </a:prstGeom>
          <a:noFill/>
        </p:spPr>
        <p:txBody>
          <a:bodyPr wrap="square" rtlCol="0">
            <a:spAutoFit/>
          </a:bodyPr>
          <a:lstStyle/>
          <a:p>
            <a:r>
              <a:rPr lang="en-US" sz="1400" baseline="30000">
                <a:latin typeface="Segoe UI" panose="020B0502040204020203" pitchFamily="34" charset="0"/>
                <a:cs typeface="Segoe UI" panose="020B0502040204020203" pitchFamily="34" charset="0"/>
              </a:rPr>
              <a:t>1</a:t>
            </a:r>
            <a:r>
              <a:rPr lang="en-US" sz="1400">
                <a:latin typeface="Segoe UI" panose="020B0502040204020203" pitchFamily="34" charset="0"/>
                <a:cs typeface="Segoe UI" panose="020B0502040204020203" pitchFamily="34" charset="0"/>
              </a:rPr>
              <a:t>Additional Information provided in the Appendix</a:t>
            </a:r>
          </a:p>
        </p:txBody>
      </p:sp>
      <p:pic>
        <p:nvPicPr>
          <p:cNvPr id="4" name="Picture 2" descr="Chatbot ">
            <a:extLst>
              <a:ext uri="{FF2B5EF4-FFF2-40B4-BE49-F238E27FC236}">
                <a16:creationId xmlns:a16="http://schemas.microsoft.com/office/drawing/2014/main" id="{255067B4-4987-22FD-FD14-1341F67E7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630" y="1968457"/>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
            <a:extLst>
              <a:ext uri="{FF2B5EF4-FFF2-40B4-BE49-F238E27FC236}">
                <a16:creationId xmlns:a16="http://schemas.microsoft.com/office/drawing/2014/main" id="{871799CF-9B20-FB8D-32D1-755FD8AF3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000" y="1968457"/>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Good feedback ">
            <a:extLst>
              <a:ext uri="{FF2B5EF4-FFF2-40B4-BE49-F238E27FC236}">
                <a16:creationId xmlns:a16="http://schemas.microsoft.com/office/drawing/2014/main" id="{A2852740-D634-167F-88C3-6378DBA5B567}"/>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9335082" y="1968457"/>
            <a:ext cx="1260000"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74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F257F0F-3946-3DFE-6D29-3E2B5A1B6C18}"/>
              </a:ext>
            </a:extLst>
          </p:cNvPr>
          <p:cNvSpPr/>
          <p:nvPr/>
        </p:nvSpPr>
        <p:spPr>
          <a:xfrm>
            <a:off x="0" y="1172082"/>
            <a:ext cx="12192000" cy="4778112"/>
          </a:xfrm>
          <a:prstGeom prst="rect">
            <a:avLst/>
          </a:prstGeom>
          <a:solidFill>
            <a:srgbClr val="3B8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11">
            <a:extLst>
              <a:ext uri="{FF2B5EF4-FFF2-40B4-BE49-F238E27FC236}">
                <a16:creationId xmlns:a16="http://schemas.microsoft.com/office/drawing/2014/main" id="{D106CCFD-FFAC-D8CD-085F-59DC75EF2094}"/>
              </a:ext>
            </a:extLst>
          </p:cNvPr>
          <p:cNvSpPr txBox="1">
            <a:spLocks/>
          </p:cNvSpPr>
          <p:nvPr/>
        </p:nvSpPr>
        <p:spPr>
          <a:xfrm>
            <a:off x="798967" y="3086008"/>
            <a:ext cx="10272445" cy="914400"/>
          </a:xfrm>
          <a:prstGeom prst="rect">
            <a:avLst/>
          </a:prstGeom>
        </p:spPr>
        <p:txBody>
          <a:bodyPr vert="horz" lIns="91440" tIns="45720" rIns="91440" bIns="45720" rtlCol="0" anchor="ctr" anchorCtr="0">
            <a:normAutofit/>
          </a:bodyPr>
          <a:lstStyle>
            <a:defPPr>
              <a:defRPr lang="de-DE"/>
            </a:defPPr>
            <a:lvl1pPr marL="0" indent="0" algn="l" defTabSz="914400" rtl="0" eaLnBrk="1" latinLnBrk="0" hangingPunct="1">
              <a:buNone/>
              <a:defRPr sz="3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4000">
                <a:latin typeface="Segoe UI"/>
                <a:cs typeface="Segoe UI"/>
              </a:rPr>
              <a:t>THANK YOU </a:t>
            </a:r>
            <a:endParaRPr lang="en-US" sz="4000"/>
          </a:p>
        </p:txBody>
      </p:sp>
      <p:sp>
        <p:nvSpPr>
          <p:cNvPr id="7" name="Textplatzhalter 13">
            <a:extLst>
              <a:ext uri="{FF2B5EF4-FFF2-40B4-BE49-F238E27FC236}">
                <a16:creationId xmlns:a16="http://schemas.microsoft.com/office/drawing/2014/main" id="{03C573C3-F614-B2BC-2307-7A3B12F7818C}"/>
              </a:ext>
            </a:extLst>
          </p:cNvPr>
          <p:cNvSpPr txBox="1">
            <a:spLocks/>
          </p:cNvSpPr>
          <p:nvPr/>
        </p:nvSpPr>
        <p:spPr>
          <a:xfrm>
            <a:off x="1359803" y="2899418"/>
            <a:ext cx="914400" cy="1323439"/>
          </a:xfrm>
          <a:prstGeom prst="rect">
            <a:avLst/>
          </a:prstGeom>
        </p:spPr>
        <p:txBody>
          <a:bodyPr vert="horz" lIns="91440" tIns="45720" rIns="91440" bIns="45720" rtlCol="0" anchor="ctr" anchorCtr="0">
            <a:spAutoFit/>
          </a:bodyPr>
          <a:lstStyle>
            <a:defPPr>
              <a:defRPr lang="de-DE"/>
            </a:defPPr>
            <a:lvl1pPr marL="0" indent="0" algn="ctr" defTabSz="914400" rtl="0" eaLnBrk="1" latinLnBrk="0" hangingPunct="1">
              <a:buNone/>
              <a:defRPr sz="8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7600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F257F0F-3946-3DFE-6D29-3E2B5A1B6C18}"/>
              </a:ext>
            </a:extLst>
          </p:cNvPr>
          <p:cNvSpPr/>
          <p:nvPr/>
        </p:nvSpPr>
        <p:spPr>
          <a:xfrm>
            <a:off x="0" y="1172082"/>
            <a:ext cx="12192000" cy="4778112"/>
          </a:xfrm>
          <a:prstGeom prst="rect">
            <a:avLst/>
          </a:prstGeom>
          <a:solidFill>
            <a:srgbClr val="3B8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9AE4826D-AB78-0B00-CECC-B52D7E53FE97}"/>
              </a:ext>
            </a:extLst>
          </p:cNvPr>
          <p:cNvSpPr/>
          <p:nvPr/>
        </p:nvSpPr>
        <p:spPr>
          <a:xfrm>
            <a:off x="936149" y="2662354"/>
            <a:ext cx="1761708" cy="1761708"/>
          </a:xfrm>
          <a:prstGeom prst="ellipse">
            <a:avLst/>
          </a:prstGeom>
          <a:noFill/>
          <a:ln w="244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0" b="1"/>
          </a:p>
        </p:txBody>
      </p:sp>
      <p:sp>
        <p:nvSpPr>
          <p:cNvPr id="6" name="Textplatzhalter 11">
            <a:extLst>
              <a:ext uri="{FF2B5EF4-FFF2-40B4-BE49-F238E27FC236}">
                <a16:creationId xmlns:a16="http://schemas.microsoft.com/office/drawing/2014/main" id="{D106CCFD-FFAC-D8CD-085F-59DC75EF2094}"/>
              </a:ext>
            </a:extLst>
          </p:cNvPr>
          <p:cNvSpPr txBox="1">
            <a:spLocks/>
          </p:cNvSpPr>
          <p:nvPr/>
        </p:nvSpPr>
        <p:spPr>
          <a:xfrm>
            <a:off x="3656467" y="3086008"/>
            <a:ext cx="7414945" cy="914400"/>
          </a:xfrm>
          <a:prstGeom prst="rect">
            <a:avLst/>
          </a:prstGeom>
        </p:spPr>
        <p:txBody>
          <a:bodyPr vert="horz" lIns="91440" tIns="45720" rIns="91440" bIns="45720" rtlCol="0" anchor="ctr" anchorCtr="0">
            <a:normAutofit/>
          </a:bodyPr>
          <a:lstStyle>
            <a:defPPr>
              <a:defRPr lang="de-DE"/>
            </a:defPPr>
            <a:lvl1pPr marL="0" indent="0" algn="l" defTabSz="914400" rtl="0" eaLnBrk="1" latinLnBrk="0" hangingPunct="1">
              <a:buNone/>
              <a:defRPr sz="3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a:cs typeface="Segoe UI"/>
              </a:rPr>
              <a:t>Appendix</a:t>
            </a:r>
            <a:endParaRPr lang="en-US"/>
          </a:p>
        </p:txBody>
      </p:sp>
      <p:sp>
        <p:nvSpPr>
          <p:cNvPr id="7" name="Textplatzhalter 13">
            <a:extLst>
              <a:ext uri="{FF2B5EF4-FFF2-40B4-BE49-F238E27FC236}">
                <a16:creationId xmlns:a16="http://schemas.microsoft.com/office/drawing/2014/main" id="{03C573C3-F614-B2BC-2307-7A3B12F7818C}"/>
              </a:ext>
            </a:extLst>
          </p:cNvPr>
          <p:cNvSpPr txBox="1">
            <a:spLocks/>
          </p:cNvSpPr>
          <p:nvPr/>
        </p:nvSpPr>
        <p:spPr>
          <a:xfrm>
            <a:off x="1359803" y="2899418"/>
            <a:ext cx="914400" cy="1323439"/>
          </a:xfrm>
          <a:prstGeom prst="rect">
            <a:avLst/>
          </a:prstGeom>
        </p:spPr>
        <p:txBody>
          <a:bodyPr vert="horz" lIns="91440" tIns="45720" rIns="91440" bIns="45720" rtlCol="0" anchor="ctr" anchorCtr="0">
            <a:spAutoFit/>
          </a:bodyPr>
          <a:lstStyle>
            <a:defPPr>
              <a:defRPr lang="de-DE"/>
            </a:defPPr>
            <a:lvl1pPr marL="0" indent="0" algn="ctr" defTabSz="914400" rtl="0" eaLnBrk="1" latinLnBrk="0" hangingPunct="1">
              <a:buNone/>
              <a:defRPr sz="8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G</a:t>
            </a:r>
          </a:p>
        </p:txBody>
      </p:sp>
    </p:spTree>
    <p:extLst>
      <p:ext uri="{BB962C8B-B14F-4D97-AF65-F5344CB8AC3E}">
        <p14:creationId xmlns:p14="http://schemas.microsoft.com/office/powerpoint/2010/main" val="3929848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17170"/>
            <a:ext cx="10389870" cy="584775"/>
          </a:xfrm>
          <a:prstGeom prst="rect">
            <a:avLst/>
          </a:prstGeom>
          <a:noFill/>
        </p:spPr>
        <p:txBody>
          <a:bodyPr wrap="square" lIns="91440" tIns="45720" rIns="91440" bIns="45720" rtlCol="0" anchor="t">
            <a:spAutoFit/>
          </a:bodyPr>
          <a:lstStyle/>
          <a:p>
            <a:r>
              <a:rPr lang="en-US" sz="3200" b="1">
                <a:latin typeface="Segoe UI"/>
                <a:cs typeface="Segoe UI"/>
              </a:rPr>
              <a:t>Filter and Improve Chatbot Responses</a:t>
            </a:r>
            <a:endParaRPr lang="en-US"/>
          </a:p>
        </p:txBody>
      </p:sp>
      <p:sp>
        <p:nvSpPr>
          <p:cNvPr id="2" name="Textfeld 1">
            <a:extLst>
              <a:ext uri="{FF2B5EF4-FFF2-40B4-BE49-F238E27FC236}">
                <a16:creationId xmlns:a16="http://schemas.microsoft.com/office/drawing/2014/main" id="{B22A5520-2E47-EB50-9374-781598F3EE07}"/>
              </a:ext>
            </a:extLst>
          </p:cNvPr>
          <p:cNvSpPr txBox="1"/>
          <p:nvPr/>
        </p:nvSpPr>
        <p:spPr>
          <a:xfrm>
            <a:off x="663881" y="1372273"/>
            <a:ext cx="5055904" cy="4939814"/>
          </a:xfrm>
          <a:prstGeom prst="rect">
            <a:avLst/>
          </a:prstGeom>
          <a:noFill/>
        </p:spPr>
        <p:txBody>
          <a:bodyPr wrap="square" rtlCol="0">
            <a:spAutoFit/>
          </a:bodyPr>
          <a:lstStyle/>
          <a:p>
            <a:pPr>
              <a:spcBef>
                <a:spcPts val="600"/>
              </a:spcBef>
            </a:pPr>
            <a:r>
              <a:rPr lang="en-US" b="1">
                <a:latin typeface="Segoe UI" panose="020B0502040204020203" pitchFamily="34" charset="0"/>
                <a:ea typeface="Segoe UI Symbol" panose="020B0502040204020203" pitchFamily="34" charset="0"/>
                <a:cs typeface="Segoe UI" panose="020B0502040204020203" pitchFamily="34" charset="0"/>
              </a:rPr>
              <a:t>The Challenge</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In the state-machine, chatbot required to </a:t>
            </a:r>
            <a:r>
              <a:rPr lang="en-US" b="1">
                <a:latin typeface="Segoe UI" panose="020B0502040204020203" pitchFamily="34" charset="0"/>
                <a:ea typeface="Segoe UI Symbol" panose="020B0502040204020203" pitchFamily="34" charset="0"/>
                <a:cs typeface="Segoe UI" panose="020B0502040204020203" pitchFamily="34" charset="0"/>
              </a:rPr>
              <a:t>provide output in well-defined format</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Example: </a:t>
            </a:r>
            <a:r>
              <a:rPr lang="en-US" i="1">
                <a:latin typeface="Segoe UI" panose="020B0502040204020203" pitchFamily="34" charset="0"/>
                <a:ea typeface="Segoe UI Symbol" panose="020B0502040204020203" pitchFamily="34" charset="0"/>
                <a:cs typeface="Segoe UI" panose="020B0502040204020203" pitchFamily="34" charset="0"/>
              </a:rPr>
              <a:t>Did The Candidate Finish This Section </a:t>
            </a:r>
            <a:r>
              <a:rPr lang="en-US">
                <a:latin typeface="Segoe UI" panose="020B0502040204020203" pitchFamily="34" charset="0"/>
                <a:ea typeface="Segoe UI Symbol" panose="020B0502040204020203" pitchFamily="34" charset="0"/>
                <a:cs typeface="Segoe UI" panose="020B0502040204020203" pitchFamily="34" charset="0"/>
                <a:sym typeface="Wingdings" pitchFamily="2" charset="2"/>
              </a:rPr>
              <a:t></a:t>
            </a:r>
            <a:r>
              <a:rPr lang="en-US" i="1">
                <a:latin typeface="Segoe UI" panose="020B0502040204020203" pitchFamily="34" charset="0"/>
                <a:ea typeface="Segoe UI Symbol" panose="020B0502040204020203" pitchFamily="34" charset="0"/>
                <a:cs typeface="Segoe UI" panose="020B0502040204020203" pitchFamily="34" charset="0"/>
                <a:sym typeface="Wingdings" pitchFamily="2" charset="2"/>
              </a:rPr>
              <a:t> Answer: True/False</a:t>
            </a:r>
            <a:endParaRPr lang="en-US" i="1">
              <a:latin typeface="Segoe UI" panose="020B0502040204020203" pitchFamily="34" charset="0"/>
              <a:ea typeface="Segoe UI Symbol" panose="020B0502040204020203" pitchFamily="34" charset="0"/>
              <a:cs typeface="Segoe UI" panose="020B0502040204020203" pitchFamily="34" charset="0"/>
            </a:endParaRPr>
          </a:p>
          <a:p>
            <a:pPr marL="285750" indent="-285750">
              <a:spcBef>
                <a:spcPts val="600"/>
              </a:spcBef>
              <a:buFont typeface="Arial" panose="020B0604020202020204" pitchFamily="34" charset="0"/>
              <a:buChar char="•"/>
            </a:pPr>
            <a:endParaRPr lang="en-US">
              <a:latin typeface="Segoe UI" panose="020B0502040204020203" pitchFamily="34" charset="0"/>
              <a:ea typeface="Segoe UI Symbol" panose="020B0502040204020203" pitchFamily="34" charset="0"/>
              <a:cs typeface="Segoe UI" panose="020B0502040204020203" pitchFamily="34" charset="0"/>
            </a:endParaRPr>
          </a:p>
          <a:p>
            <a:pPr>
              <a:spcBef>
                <a:spcPts val="600"/>
              </a:spcBef>
            </a:pPr>
            <a:r>
              <a:rPr lang="en-US" b="1">
                <a:latin typeface="Segoe UI" panose="020B0502040204020203" pitchFamily="34" charset="0"/>
                <a:ea typeface="Segoe UI Symbol" panose="020B0502040204020203" pitchFamily="34" charset="0"/>
                <a:cs typeface="Segoe UI" panose="020B0502040204020203" pitchFamily="34" charset="0"/>
              </a:rPr>
              <a:t>Our Solution:</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Custom Safety Filters to match patterns and </a:t>
            </a:r>
            <a:r>
              <a:rPr lang="en-US" err="1">
                <a:latin typeface="Segoe UI" panose="020B0502040204020203" pitchFamily="34" charset="0"/>
                <a:ea typeface="Segoe UI Symbol" panose="020B0502040204020203" pitchFamily="34" charset="0"/>
                <a:cs typeface="Segoe UI" panose="020B0502040204020203" pitchFamily="34" charset="0"/>
              </a:rPr>
              <a:t>reprompt</a:t>
            </a:r>
            <a:r>
              <a:rPr lang="en-US">
                <a:latin typeface="Segoe UI" panose="020B0502040204020203" pitchFamily="34" charset="0"/>
                <a:ea typeface="Segoe UI Symbol" panose="020B0502040204020203" pitchFamily="34" charset="0"/>
                <a:cs typeface="Segoe UI" panose="020B0502040204020203" pitchFamily="34" charset="0"/>
              </a:rPr>
              <a:t> the model</a:t>
            </a:r>
            <a:endParaRPr lang="en-US" b="1">
              <a:latin typeface="Segoe UI" panose="020B0502040204020203" pitchFamily="34" charset="0"/>
              <a:ea typeface="Segoe UI Symbol" panose="020B0502040204020203" pitchFamily="34" charset="0"/>
              <a:cs typeface="Segoe UI" panose="020B0502040204020203" pitchFamily="34" charset="0"/>
            </a:endParaRPr>
          </a:p>
          <a:p>
            <a:pPr marL="285750" indent="-285750">
              <a:spcBef>
                <a:spcPts val="600"/>
              </a:spcBef>
              <a:buFont typeface="Arial" panose="020B0604020202020204" pitchFamily="34" charset="0"/>
              <a:buChar char="•"/>
            </a:pPr>
            <a:endParaRPr lang="en-US" b="1">
              <a:latin typeface="Segoe UI" panose="020B0502040204020203" pitchFamily="34" charset="0"/>
              <a:ea typeface="Segoe UI Symbol" panose="020B0502040204020203" pitchFamily="34" charset="0"/>
              <a:cs typeface="Segoe UI" panose="020B0502040204020203" pitchFamily="34" charset="0"/>
            </a:endParaRPr>
          </a:p>
          <a:p>
            <a:pPr>
              <a:spcBef>
                <a:spcPts val="600"/>
              </a:spcBef>
            </a:pPr>
            <a:r>
              <a:rPr lang="en-US" b="1">
                <a:latin typeface="Segoe UI" panose="020B0502040204020203" pitchFamily="34" charset="0"/>
                <a:ea typeface="Segoe UI Symbol" panose="020B0502040204020203" pitchFamily="34" charset="0"/>
                <a:cs typeface="Segoe UI" panose="020B0502040204020203" pitchFamily="34" charset="0"/>
              </a:rPr>
              <a:t>Future Work:</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Safety Filter only </a:t>
            </a:r>
            <a:r>
              <a:rPr lang="en-US" b="1">
                <a:latin typeface="Segoe UI" panose="020B0502040204020203" pitchFamily="34" charset="0"/>
                <a:ea typeface="Segoe UI Symbol" panose="020B0502040204020203" pitchFamily="34" charset="0"/>
                <a:cs typeface="Segoe UI" panose="020B0502040204020203" pitchFamily="34" charset="0"/>
              </a:rPr>
              <a:t>checks semantics </a:t>
            </a:r>
            <a:r>
              <a:rPr lang="en-US">
                <a:latin typeface="Segoe UI" panose="020B0502040204020203" pitchFamily="34" charset="0"/>
                <a:ea typeface="Segoe UI Symbol" panose="020B0502040204020203" pitchFamily="34" charset="0"/>
                <a:cs typeface="Segoe UI" panose="020B0502040204020203" pitchFamily="34" charset="0"/>
              </a:rPr>
              <a:t>but </a:t>
            </a:r>
            <a:r>
              <a:rPr lang="en-US" b="1">
                <a:latin typeface="Segoe UI" panose="020B0502040204020203" pitchFamily="34" charset="0"/>
                <a:ea typeface="Segoe UI Symbol" panose="020B0502040204020203" pitchFamily="34" charset="0"/>
                <a:cs typeface="Segoe UI" panose="020B0502040204020203" pitchFamily="34" charset="0"/>
              </a:rPr>
              <a:t>not</a:t>
            </a:r>
            <a:r>
              <a:rPr lang="en-US">
                <a:latin typeface="Segoe UI" panose="020B0502040204020203" pitchFamily="34" charset="0"/>
                <a:ea typeface="Segoe UI Symbol" panose="020B0502040204020203" pitchFamily="34" charset="0"/>
                <a:cs typeface="Segoe UI" panose="020B0502040204020203" pitchFamily="34" charset="0"/>
              </a:rPr>
              <a:t> </a:t>
            </a:r>
            <a:r>
              <a:rPr lang="en-US" b="1">
                <a:latin typeface="Segoe UI" panose="020B0502040204020203" pitchFamily="34" charset="0"/>
                <a:ea typeface="Segoe UI Symbol" panose="020B0502040204020203" pitchFamily="34" charset="0"/>
                <a:cs typeface="Segoe UI" panose="020B0502040204020203" pitchFamily="34" charset="0"/>
              </a:rPr>
              <a:t>content</a:t>
            </a:r>
          </a:p>
          <a:p>
            <a:pPr marL="285750" indent="-285750">
              <a:spcBef>
                <a:spcPts val="600"/>
              </a:spcBef>
              <a:buFont typeface="Arial" panose="020B0604020202020204" pitchFamily="34" charset="0"/>
              <a:buChar char="•"/>
            </a:pPr>
            <a:r>
              <a:rPr lang="en-US">
                <a:latin typeface="Segoe UI" panose="020B0502040204020203" pitchFamily="34" charset="0"/>
                <a:ea typeface="Segoe UI Symbol" panose="020B0502040204020203" pitchFamily="34" charset="0"/>
                <a:cs typeface="Segoe UI" panose="020B0502040204020203" pitchFamily="34" charset="0"/>
              </a:rPr>
              <a:t>Output </a:t>
            </a:r>
            <a:r>
              <a:rPr lang="en-US" b="1">
                <a:latin typeface="Segoe UI" panose="020B0502040204020203" pitchFamily="34" charset="0"/>
                <a:ea typeface="Segoe UI Symbol" panose="020B0502040204020203" pitchFamily="34" charset="0"/>
                <a:cs typeface="Segoe UI" panose="020B0502040204020203" pitchFamily="34" charset="0"/>
              </a:rPr>
              <a:t>quality</a:t>
            </a:r>
            <a:r>
              <a:rPr lang="en-US">
                <a:latin typeface="Segoe UI" panose="020B0502040204020203" pitchFamily="34" charset="0"/>
                <a:ea typeface="Segoe UI Symbol" panose="020B0502040204020203" pitchFamily="34" charset="0"/>
                <a:cs typeface="Segoe UI" panose="020B0502040204020203" pitchFamily="34" charset="0"/>
              </a:rPr>
              <a:t> can be </a:t>
            </a:r>
            <a:r>
              <a:rPr lang="en-US" b="1">
                <a:latin typeface="Segoe UI" panose="020B0502040204020203" pitchFamily="34" charset="0"/>
                <a:ea typeface="Segoe UI Symbol" panose="020B0502040204020203" pitchFamily="34" charset="0"/>
                <a:cs typeface="Segoe UI" panose="020B0502040204020203" pitchFamily="34" charset="0"/>
              </a:rPr>
              <a:t>improved</a:t>
            </a:r>
            <a:r>
              <a:rPr lang="en-US">
                <a:latin typeface="Segoe UI" panose="020B0502040204020203" pitchFamily="34" charset="0"/>
                <a:ea typeface="Segoe UI Symbol" panose="020B0502040204020203" pitchFamily="34" charset="0"/>
                <a:cs typeface="Segoe UI" panose="020B0502040204020203" pitchFamily="34" charset="0"/>
              </a:rPr>
              <a:t> by having a </a:t>
            </a:r>
            <a:r>
              <a:rPr lang="en-US" b="1">
                <a:latin typeface="Segoe UI" panose="020B0502040204020203" pitchFamily="34" charset="0"/>
                <a:ea typeface="Segoe UI Symbol" panose="020B0502040204020203" pitchFamily="34" charset="0"/>
                <a:cs typeface="Segoe UI" panose="020B0502040204020203" pitchFamily="34" charset="0"/>
              </a:rPr>
              <a:t>second model </a:t>
            </a:r>
            <a:r>
              <a:rPr lang="en-US">
                <a:latin typeface="Segoe UI" panose="020B0502040204020203" pitchFamily="34" charset="0"/>
                <a:ea typeface="Segoe UI Symbol" panose="020B0502040204020203" pitchFamily="34" charset="0"/>
                <a:cs typeface="Segoe UI" panose="020B0502040204020203" pitchFamily="34" charset="0"/>
              </a:rPr>
              <a:t>evaluate the output</a:t>
            </a:r>
          </a:p>
        </p:txBody>
      </p:sp>
      <p:sp>
        <p:nvSpPr>
          <p:cNvPr id="3" name="Abgerundetes Rechteck 2">
            <a:extLst>
              <a:ext uri="{FF2B5EF4-FFF2-40B4-BE49-F238E27FC236}">
                <a16:creationId xmlns:a16="http://schemas.microsoft.com/office/drawing/2014/main" id="{115E54AB-E4C5-7B01-3FA9-3DB6D1B6F1C5}"/>
              </a:ext>
            </a:extLst>
          </p:cNvPr>
          <p:cNvSpPr/>
          <p:nvPr/>
        </p:nvSpPr>
        <p:spPr>
          <a:xfrm>
            <a:off x="6928149" y="2066890"/>
            <a:ext cx="2707341" cy="627388"/>
          </a:xfrm>
          <a:prstGeom prst="roundRect">
            <a:avLst/>
          </a:prstGeom>
          <a:solidFill>
            <a:srgbClr val="3B8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Chatbot Output</a:t>
            </a:r>
          </a:p>
        </p:txBody>
      </p:sp>
      <p:sp>
        <p:nvSpPr>
          <p:cNvPr id="4" name="Rechteck 3">
            <a:extLst>
              <a:ext uri="{FF2B5EF4-FFF2-40B4-BE49-F238E27FC236}">
                <a16:creationId xmlns:a16="http://schemas.microsoft.com/office/drawing/2014/main" id="{ADCB5821-F3D9-9548-6B53-8314265B1C3A}"/>
              </a:ext>
            </a:extLst>
          </p:cNvPr>
          <p:cNvSpPr>
            <a:spLocks noChangeAspect="1"/>
          </p:cNvSpPr>
          <p:nvPr/>
        </p:nvSpPr>
        <p:spPr>
          <a:xfrm rot="2697010">
            <a:off x="7651819" y="3387776"/>
            <a:ext cx="1260000" cy="1260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7" name="Textfeld 6">
            <a:extLst>
              <a:ext uri="{FF2B5EF4-FFF2-40B4-BE49-F238E27FC236}">
                <a16:creationId xmlns:a16="http://schemas.microsoft.com/office/drawing/2014/main" id="{06A8D68A-64E4-6423-398E-6EA1906E9F8A}"/>
              </a:ext>
            </a:extLst>
          </p:cNvPr>
          <p:cNvSpPr txBox="1"/>
          <p:nvPr/>
        </p:nvSpPr>
        <p:spPr>
          <a:xfrm>
            <a:off x="7640814" y="3417612"/>
            <a:ext cx="1282010" cy="1200329"/>
          </a:xfrm>
          <a:prstGeom prst="rect">
            <a:avLst/>
          </a:prstGeom>
          <a:noFill/>
        </p:spPr>
        <p:txBody>
          <a:bodyPr wrap="square" rtlCol="0">
            <a:spAutoFit/>
          </a:bodyPr>
          <a:lstStyle/>
          <a:p>
            <a:pPr algn="ctr"/>
            <a:r>
              <a:rPr lang="en-US" b="1">
                <a:solidFill>
                  <a:schemeClr val="bg1"/>
                </a:solidFill>
                <a:latin typeface="Segoe UI" panose="020B0502040204020203" pitchFamily="34" charset="0"/>
                <a:cs typeface="Segoe UI" panose="020B0502040204020203" pitchFamily="34" charset="0"/>
              </a:rPr>
              <a:t>Output Matches Format</a:t>
            </a:r>
          </a:p>
          <a:p>
            <a:pPr algn="ctr"/>
            <a:r>
              <a:rPr lang="en-US" b="1">
                <a:solidFill>
                  <a:schemeClr val="bg1"/>
                </a:solidFill>
                <a:latin typeface="Segoe UI" panose="020B0502040204020203" pitchFamily="34" charset="0"/>
                <a:cs typeface="Segoe UI" panose="020B0502040204020203" pitchFamily="34" charset="0"/>
              </a:rPr>
              <a:t>?</a:t>
            </a:r>
          </a:p>
        </p:txBody>
      </p:sp>
      <p:sp>
        <p:nvSpPr>
          <p:cNvPr id="8" name="Abgerundetes Rechteck 7">
            <a:extLst>
              <a:ext uri="{FF2B5EF4-FFF2-40B4-BE49-F238E27FC236}">
                <a16:creationId xmlns:a16="http://schemas.microsoft.com/office/drawing/2014/main" id="{C39C30F6-6453-C50A-4025-DB9F5253A041}"/>
              </a:ext>
            </a:extLst>
          </p:cNvPr>
          <p:cNvSpPr/>
          <p:nvPr/>
        </p:nvSpPr>
        <p:spPr>
          <a:xfrm>
            <a:off x="10046970" y="3704082"/>
            <a:ext cx="1882140" cy="627388"/>
          </a:xfrm>
          <a:prstGeom prst="roundRect">
            <a:avLst/>
          </a:prstGeom>
          <a:solidFill>
            <a:srgbClr val="3B8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latin typeface="Segoe UI" panose="020B0502040204020203" pitchFamily="34" charset="0"/>
                <a:cs typeface="Segoe UI" panose="020B0502040204020203" pitchFamily="34" charset="0"/>
              </a:rPr>
              <a:t>Reprompt</a:t>
            </a:r>
            <a:endParaRPr lang="en-US">
              <a:latin typeface="Segoe UI" panose="020B0502040204020203" pitchFamily="34" charset="0"/>
              <a:cs typeface="Segoe UI" panose="020B0502040204020203" pitchFamily="34" charset="0"/>
            </a:endParaRPr>
          </a:p>
        </p:txBody>
      </p:sp>
      <p:sp>
        <p:nvSpPr>
          <p:cNvPr id="9" name="Abgerundetes Rechteck 8">
            <a:extLst>
              <a:ext uri="{FF2B5EF4-FFF2-40B4-BE49-F238E27FC236}">
                <a16:creationId xmlns:a16="http://schemas.microsoft.com/office/drawing/2014/main" id="{212F918F-677E-3E8C-7F03-A3F32CD281D9}"/>
              </a:ext>
            </a:extLst>
          </p:cNvPr>
          <p:cNvSpPr/>
          <p:nvPr/>
        </p:nvSpPr>
        <p:spPr>
          <a:xfrm>
            <a:off x="6928149" y="5438858"/>
            <a:ext cx="2707341" cy="627388"/>
          </a:xfrm>
          <a:prstGeom prst="roundRect">
            <a:avLst/>
          </a:prstGeom>
          <a:solidFill>
            <a:srgbClr val="3B8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Continue</a:t>
            </a:r>
          </a:p>
        </p:txBody>
      </p:sp>
      <p:cxnSp>
        <p:nvCxnSpPr>
          <p:cNvPr id="10" name="Gerade Verbindung mit Pfeil 9">
            <a:extLst>
              <a:ext uri="{FF2B5EF4-FFF2-40B4-BE49-F238E27FC236}">
                <a16:creationId xmlns:a16="http://schemas.microsoft.com/office/drawing/2014/main" id="{FB8CB895-4E22-3864-7E43-914B278641D5}"/>
              </a:ext>
            </a:extLst>
          </p:cNvPr>
          <p:cNvCxnSpPr>
            <a:cxnSpLocks/>
            <a:stCxn id="3" idx="2"/>
          </p:cNvCxnSpPr>
          <p:nvPr/>
        </p:nvCxnSpPr>
        <p:spPr>
          <a:xfrm>
            <a:off x="8281820" y="2694278"/>
            <a:ext cx="0" cy="4325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Gerade Verbindung mit Pfeil 12">
            <a:extLst>
              <a:ext uri="{FF2B5EF4-FFF2-40B4-BE49-F238E27FC236}">
                <a16:creationId xmlns:a16="http://schemas.microsoft.com/office/drawing/2014/main" id="{FAFC6DD5-9731-9BF0-D28B-1A967DB6AC67}"/>
              </a:ext>
            </a:extLst>
          </p:cNvPr>
          <p:cNvCxnSpPr>
            <a:cxnSpLocks/>
            <a:endCxn id="9" idx="0"/>
          </p:cNvCxnSpPr>
          <p:nvPr/>
        </p:nvCxnSpPr>
        <p:spPr>
          <a:xfrm>
            <a:off x="8281820" y="4908731"/>
            <a:ext cx="0" cy="5301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Gerade Verbindung mit Pfeil 14">
            <a:extLst>
              <a:ext uri="{FF2B5EF4-FFF2-40B4-BE49-F238E27FC236}">
                <a16:creationId xmlns:a16="http://schemas.microsoft.com/office/drawing/2014/main" id="{3734C508-18E5-52D0-0709-0B8988D277B4}"/>
              </a:ext>
            </a:extLst>
          </p:cNvPr>
          <p:cNvCxnSpPr>
            <a:cxnSpLocks/>
            <a:endCxn id="8" idx="1"/>
          </p:cNvCxnSpPr>
          <p:nvPr/>
        </p:nvCxnSpPr>
        <p:spPr>
          <a:xfrm>
            <a:off x="9172774" y="4017776"/>
            <a:ext cx="8741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Gerade Verbindung mit Pfeil 18">
            <a:extLst>
              <a:ext uri="{FF2B5EF4-FFF2-40B4-BE49-F238E27FC236}">
                <a16:creationId xmlns:a16="http://schemas.microsoft.com/office/drawing/2014/main" id="{E80B73A9-D23F-F63B-9DD7-21BEA4C77DC9}"/>
              </a:ext>
            </a:extLst>
          </p:cNvPr>
          <p:cNvCxnSpPr>
            <a:cxnSpLocks/>
            <a:stCxn id="8" idx="0"/>
            <a:endCxn id="3" idx="3"/>
          </p:cNvCxnSpPr>
          <p:nvPr/>
        </p:nvCxnSpPr>
        <p:spPr>
          <a:xfrm rot="16200000" flipV="1">
            <a:off x="9650016" y="2366058"/>
            <a:ext cx="1323498" cy="135255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3" name="Textfeld 22">
            <a:extLst>
              <a:ext uri="{FF2B5EF4-FFF2-40B4-BE49-F238E27FC236}">
                <a16:creationId xmlns:a16="http://schemas.microsoft.com/office/drawing/2014/main" id="{4378E910-06EF-873D-EB2A-07BEB5BF0BCC}"/>
              </a:ext>
            </a:extLst>
          </p:cNvPr>
          <p:cNvSpPr txBox="1"/>
          <p:nvPr/>
        </p:nvSpPr>
        <p:spPr>
          <a:xfrm>
            <a:off x="6548099" y="1221089"/>
            <a:ext cx="3033102" cy="369332"/>
          </a:xfrm>
          <a:prstGeom prst="rect">
            <a:avLst/>
          </a:prstGeom>
          <a:noFill/>
        </p:spPr>
        <p:txBody>
          <a:bodyPr wrap="square" rtlCol="0">
            <a:spAutoFit/>
          </a:bodyPr>
          <a:lstStyle/>
          <a:p>
            <a:r>
              <a:rPr lang="en-US" b="1">
                <a:latin typeface="Segoe UI" panose="020B0502040204020203" pitchFamily="34" charset="0"/>
                <a:cs typeface="Segoe UI" panose="020B0502040204020203" pitchFamily="34" charset="0"/>
              </a:rPr>
              <a:t>Safety Filter Architecture</a:t>
            </a:r>
          </a:p>
        </p:txBody>
      </p:sp>
      <p:cxnSp>
        <p:nvCxnSpPr>
          <p:cNvPr id="24" name="Gerade Verbindung 23">
            <a:extLst>
              <a:ext uri="{FF2B5EF4-FFF2-40B4-BE49-F238E27FC236}">
                <a16:creationId xmlns:a16="http://schemas.microsoft.com/office/drawing/2014/main" id="{2F1C9EB0-EEBE-4091-873D-DBDB096B9C15}"/>
              </a:ext>
            </a:extLst>
          </p:cNvPr>
          <p:cNvCxnSpPr>
            <a:cxnSpLocks/>
          </p:cNvCxnSpPr>
          <p:nvPr/>
        </p:nvCxnSpPr>
        <p:spPr>
          <a:xfrm>
            <a:off x="6627882" y="1601785"/>
            <a:ext cx="2790438" cy="0"/>
          </a:xfrm>
          <a:prstGeom prst="line">
            <a:avLst/>
          </a:prstGeom>
          <a:ln w="19050">
            <a:solidFill>
              <a:srgbClr val="3B82F6"/>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10381856-86AA-362F-794A-503528B421DC}"/>
              </a:ext>
            </a:extLst>
          </p:cNvPr>
          <p:cNvSpPr txBox="1"/>
          <p:nvPr/>
        </p:nvSpPr>
        <p:spPr>
          <a:xfrm>
            <a:off x="8469631" y="6551385"/>
            <a:ext cx="384501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Slide Added by Tim Lindenau after Deep Dive</a:t>
            </a:r>
          </a:p>
        </p:txBody>
      </p:sp>
    </p:spTree>
    <p:extLst>
      <p:ext uri="{BB962C8B-B14F-4D97-AF65-F5344CB8AC3E}">
        <p14:creationId xmlns:p14="http://schemas.microsoft.com/office/powerpoint/2010/main" val="2709710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598" y="12911"/>
            <a:ext cx="10961371" cy="954107"/>
          </a:xfrm>
          <a:prstGeom prst="rect">
            <a:avLst/>
          </a:prstGeom>
          <a:noFill/>
        </p:spPr>
        <p:txBody>
          <a:bodyPr wrap="square" lIns="91440" tIns="45720" rIns="91440" bIns="45720" rtlCol="0" anchor="t">
            <a:spAutoFit/>
          </a:bodyPr>
          <a:lstStyle/>
          <a:p>
            <a:r>
              <a:rPr lang="en-US" sz="2800" b="1" dirty="0">
                <a:latin typeface="Segoe UI"/>
                <a:cs typeface="Segoe UI"/>
              </a:rPr>
              <a:t>DevOps – Easy Deployment, Automatic Scaling and Separation between Production and Development Environment</a:t>
            </a:r>
            <a:endParaRPr lang="en-US" sz="1600" dirty="0"/>
          </a:p>
        </p:txBody>
      </p:sp>
      <p:sp>
        <p:nvSpPr>
          <p:cNvPr id="11" name="Textfeld 10">
            <a:extLst>
              <a:ext uri="{FF2B5EF4-FFF2-40B4-BE49-F238E27FC236}">
                <a16:creationId xmlns:a16="http://schemas.microsoft.com/office/drawing/2014/main" id="{D1331E7A-D5F7-ED98-07AA-C7232AC06996}"/>
              </a:ext>
            </a:extLst>
          </p:cNvPr>
          <p:cNvSpPr txBox="1"/>
          <p:nvPr/>
        </p:nvSpPr>
        <p:spPr>
          <a:xfrm>
            <a:off x="8469631" y="6551385"/>
            <a:ext cx="384501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Slide Added by Tim Lindenau after Deep Dive</a:t>
            </a:r>
          </a:p>
        </p:txBody>
      </p:sp>
      <p:pic>
        <p:nvPicPr>
          <p:cNvPr id="1026" name="Picture 2" descr="Vercel: Build and deploy the best Web experiences with The Frontend Cloud">
            <a:extLst>
              <a:ext uri="{FF2B5EF4-FFF2-40B4-BE49-F238E27FC236}">
                <a16:creationId xmlns:a16="http://schemas.microsoft.com/office/drawing/2014/main" id="{67EA6380-5977-2C30-1755-1903DD715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 y="1768210"/>
            <a:ext cx="1242055" cy="124205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31">
            <a:extLst>
              <a:ext uri="{FF2B5EF4-FFF2-40B4-BE49-F238E27FC236}">
                <a16:creationId xmlns:a16="http://schemas.microsoft.com/office/drawing/2014/main" id="{136AB193-F504-A979-FB41-ACD8ECB09D7F}"/>
              </a:ext>
            </a:extLst>
          </p:cNvPr>
          <p:cNvGrpSpPr/>
          <p:nvPr/>
        </p:nvGrpSpPr>
        <p:grpSpPr>
          <a:xfrm>
            <a:off x="1910398" y="1359564"/>
            <a:ext cx="4069080" cy="2059347"/>
            <a:chOff x="1032015" y="2798501"/>
            <a:chExt cx="2800910" cy="2059347"/>
          </a:xfrm>
        </p:grpSpPr>
        <p:sp>
          <p:nvSpPr>
            <p:cNvPr id="20" name="TextBox 5">
              <a:extLst>
                <a:ext uri="{FF2B5EF4-FFF2-40B4-BE49-F238E27FC236}">
                  <a16:creationId xmlns:a16="http://schemas.microsoft.com/office/drawing/2014/main" id="{7F9359AD-ED05-E3E9-BB08-E71B1126C087}"/>
                </a:ext>
              </a:extLst>
            </p:cNvPr>
            <p:cNvSpPr txBox="1"/>
            <p:nvPr/>
          </p:nvSpPr>
          <p:spPr>
            <a:xfrm>
              <a:off x="1032015" y="2798501"/>
              <a:ext cx="827735" cy="400110"/>
            </a:xfrm>
            <a:prstGeom prst="rect">
              <a:avLst/>
            </a:prstGeom>
            <a:noFill/>
          </p:spPr>
          <p:txBody>
            <a:bodyPr wrap="none" rtlCol="0">
              <a:spAutoFit/>
            </a:bodyPr>
            <a:lstStyle/>
            <a:p>
              <a:r>
                <a:rPr lang="en-US" sz="2000" b="1" dirty="0">
                  <a:latin typeface="Segoe UI" panose="020B0502040204020203" pitchFamily="34" charset="0"/>
                  <a:ea typeface="Noto Sans SemiBold" panose="020B0702040504020204" pitchFamily="34" charset="0"/>
                  <a:cs typeface="Segoe UI" panose="020B0502040204020203" pitchFamily="34" charset="0"/>
                </a:rPr>
                <a:t>1. </a:t>
              </a:r>
              <a:r>
                <a:rPr lang="en-US" sz="2000" b="1" dirty="0" err="1">
                  <a:latin typeface="Segoe UI" panose="020B0502040204020203" pitchFamily="34" charset="0"/>
                  <a:ea typeface="Noto Sans SemiBold" panose="020B0702040504020204" pitchFamily="34" charset="0"/>
                  <a:cs typeface="Segoe UI" panose="020B0502040204020203" pitchFamily="34" charset="0"/>
                </a:rPr>
                <a:t>Vercel</a:t>
              </a:r>
              <a:endParaRPr lang="en-IN" sz="2000" b="1" dirty="0">
                <a:latin typeface="Segoe UI" panose="020B0502040204020203" pitchFamily="34" charset="0"/>
                <a:ea typeface="Noto Sans SemiBold" panose="020B0702040504020204" pitchFamily="34" charset="0"/>
                <a:cs typeface="Segoe UI" panose="020B0502040204020203" pitchFamily="34" charset="0"/>
              </a:endParaRPr>
            </a:p>
          </p:txBody>
        </p:sp>
        <p:sp>
          <p:nvSpPr>
            <p:cNvPr id="21" name="TextBox 6">
              <a:extLst>
                <a:ext uri="{FF2B5EF4-FFF2-40B4-BE49-F238E27FC236}">
                  <a16:creationId xmlns:a16="http://schemas.microsoft.com/office/drawing/2014/main" id="{ABE19955-B7E9-6AC5-5BC2-42DE94C4E167}"/>
                </a:ext>
              </a:extLst>
            </p:cNvPr>
            <p:cNvSpPr txBox="1"/>
            <p:nvPr/>
          </p:nvSpPr>
          <p:spPr>
            <a:xfrm>
              <a:off x="1032015" y="3198611"/>
              <a:ext cx="2800910" cy="1659237"/>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IN" sz="1600" dirty="0">
                  <a:latin typeface="Segoe UI" panose="020B0502040204020203" pitchFamily="34" charset="0"/>
                  <a:ea typeface="Noto Sans" panose="020B0502040504020204" pitchFamily="34" charset="0"/>
                  <a:cs typeface="Segoe UI" panose="020B0502040204020203" pitchFamily="34" charset="0"/>
                </a:rPr>
                <a:t>Deploy </a:t>
              </a:r>
              <a:r>
                <a:rPr lang="en-IN" sz="1600" b="1" dirty="0" err="1">
                  <a:latin typeface="Segoe UI" panose="020B0502040204020203" pitchFamily="34" charset="0"/>
                  <a:ea typeface="Noto Sans" panose="020B0502040504020204" pitchFamily="34" charset="0"/>
                  <a:cs typeface="Segoe UI" panose="020B0502040204020203" pitchFamily="34" charset="0"/>
                </a:rPr>
                <a:t>Next.Js</a:t>
              </a:r>
              <a:r>
                <a:rPr lang="en-IN" sz="1600" b="1" dirty="0">
                  <a:latin typeface="Segoe UI" panose="020B0502040204020203" pitchFamily="34" charset="0"/>
                  <a:ea typeface="Noto Sans" panose="020B0502040504020204" pitchFamily="34" charset="0"/>
                  <a:cs typeface="Segoe UI" panose="020B0502040204020203" pitchFamily="34" charset="0"/>
                </a:rPr>
                <a:t> </a:t>
              </a:r>
              <a:r>
                <a:rPr lang="en-IN" sz="1600" dirty="0">
                  <a:latin typeface="Segoe UI" panose="020B0502040204020203" pitchFamily="34" charset="0"/>
                  <a:ea typeface="Noto Sans" panose="020B0502040504020204" pitchFamily="34" charset="0"/>
                  <a:cs typeface="Segoe UI" panose="020B0502040204020203" pitchFamily="34" charset="0"/>
                </a:rPr>
                <a:t>application on </a:t>
              </a:r>
              <a:r>
                <a:rPr lang="en-IN" sz="1600" b="1" dirty="0">
                  <a:latin typeface="Segoe UI" panose="020B0502040204020203" pitchFamily="34" charset="0"/>
                  <a:ea typeface="Noto Sans" panose="020B0502040504020204" pitchFamily="34" charset="0"/>
                  <a:cs typeface="Segoe UI" panose="020B0502040204020203" pitchFamily="34" charset="0"/>
                </a:rPr>
                <a:t>serverless</a:t>
              </a:r>
              <a:r>
                <a:rPr lang="en-IN" sz="1600" dirty="0">
                  <a:latin typeface="Segoe UI" panose="020B0502040204020203" pitchFamily="34" charset="0"/>
                  <a:ea typeface="Noto Sans" panose="020B0502040504020204" pitchFamily="34" charset="0"/>
                  <a:cs typeface="Segoe UI" panose="020B0502040204020203" pitchFamily="34" charset="0"/>
                </a:rPr>
                <a:t> infrastructure</a:t>
              </a:r>
            </a:p>
            <a:p>
              <a:pPr marL="285750" indent="-285750">
                <a:lnSpc>
                  <a:spcPct val="130000"/>
                </a:lnSpc>
                <a:buFont typeface="Arial" panose="020B0604020202020204" pitchFamily="34" charset="0"/>
                <a:buChar char="•"/>
              </a:pPr>
              <a:r>
                <a:rPr lang="en-IN" sz="1600" dirty="0">
                  <a:latin typeface="Segoe UI" panose="020B0502040204020203" pitchFamily="34" charset="0"/>
                  <a:ea typeface="Noto Sans" panose="020B0502040504020204" pitchFamily="34" charset="0"/>
                  <a:cs typeface="Segoe UI" panose="020B0502040204020203" pitchFamily="34" charset="0"/>
                </a:rPr>
                <a:t>Master branch automatically published </a:t>
              </a:r>
            </a:p>
            <a:p>
              <a:pPr marL="285750" indent="-285750">
                <a:lnSpc>
                  <a:spcPct val="130000"/>
                </a:lnSpc>
                <a:buFont typeface="Arial" panose="020B0604020202020204" pitchFamily="34" charset="0"/>
                <a:buChar char="•"/>
              </a:pPr>
              <a:r>
                <a:rPr lang="en-IN" sz="1600" dirty="0">
                  <a:latin typeface="Segoe UI" panose="020B0502040204020203" pitchFamily="34" charset="0"/>
                  <a:ea typeface="Noto Sans" panose="020B0502040504020204" pitchFamily="34" charset="0"/>
                  <a:cs typeface="Segoe UI" panose="020B0502040204020203" pitchFamily="34" charset="0"/>
                </a:rPr>
                <a:t>Other branches published to </a:t>
              </a:r>
              <a:r>
                <a:rPr lang="en-IN" sz="1600" b="1" dirty="0">
                  <a:latin typeface="Segoe UI" panose="020B0502040204020203" pitchFamily="34" charset="0"/>
                  <a:ea typeface="Noto Sans" panose="020B0502040504020204" pitchFamily="34" charset="0"/>
                  <a:cs typeface="Segoe UI" panose="020B0502040204020203" pitchFamily="34" charset="0"/>
                </a:rPr>
                <a:t>private</a:t>
              </a:r>
              <a:r>
                <a:rPr lang="en-IN" sz="1600" dirty="0">
                  <a:latin typeface="Segoe UI" panose="020B0502040204020203" pitchFamily="34" charset="0"/>
                  <a:ea typeface="Noto Sans" panose="020B0502040504020204" pitchFamily="34" charset="0"/>
                  <a:cs typeface="Segoe UI" panose="020B0502040204020203" pitchFamily="34" charset="0"/>
                </a:rPr>
                <a:t> </a:t>
              </a:r>
              <a:r>
                <a:rPr lang="en-IN" sz="1600" b="1" dirty="0">
                  <a:latin typeface="Segoe UI" panose="020B0502040204020203" pitchFamily="34" charset="0"/>
                  <a:ea typeface="Noto Sans" panose="020B0502040504020204" pitchFamily="34" charset="0"/>
                  <a:cs typeface="Segoe UI" panose="020B0502040204020203" pitchFamily="34" charset="0"/>
                </a:rPr>
                <a:t>preview builds</a:t>
              </a:r>
            </a:p>
          </p:txBody>
        </p:sp>
      </p:grpSp>
      <p:pic>
        <p:nvPicPr>
          <p:cNvPr id="1032" name="Picture 8">
            <a:extLst>
              <a:ext uri="{FF2B5EF4-FFF2-40B4-BE49-F238E27FC236}">
                <a16:creationId xmlns:a16="http://schemas.microsoft.com/office/drawing/2014/main" id="{D02F07BF-4AA5-ADA7-72BF-ADABE62C20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512"/>
          <a:stretch/>
        </p:blipFill>
        <p:spPr bwMode="auto">
          <a:xfrm>
            <a:off x="6326824" y="1849211"/>
            <a:ext cx="1434144" cy="108005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31">
            <a:extLst>
              <a:ext uri="{FF2B5EF4-FFF2-40B4-BE49-F238E27FC236}">
                <a16:creationId xmlns:a16="http://schemas.microsoft.com/office/drawing/2014/main" id="{A35299E0-FE8C-7288-0F46-B8D9C1601E76}"/>
              </a:ext>
            </a:extLst>
          </p:cNvPr>
          <p:cNvGrpSpPr/>
          <p:nvPr/>
        </p:nvGrpSpPr>
        <p:grpSpPr>
          <a:xfrm>
            <a:off x="7755078" y="1519608"/>
            <a:ext cx="4069080" cy="1739259"/>
            <a:chOff x="1032015" y="2798501"/>
            <a:chExt cx="2800910" cy="1739259"/>
          </a:xfrm>
        </p:grpSpPr>
        <p:sp>
          <p:nvSpPr>
            <p:cNvPr id="26" name="TextBox 5">
              <a:extLst>
                <a:ext uri="{FF2B5EF4-FFF2-40B4-BE49-F238E27FC236}">
                  <a16:creationId xmlns:a16="http://schemas.microsoft.com/office/drawing/2014/main" id="{24623899-E408-24F0-2A2A-858B48985035}"/>
                </a:ext>
              </a:extLst>
            </p:cNvPr>
            <p:cNvSpPr txBox="1"/>
            <p:nvPr/>
          </p:nvSpPr>
          <p:spPr>
            <a:xfrm>
              <a:off x="1032015" y="2798501"/>
              <a:ext cx="1454517" cy="400110"/>
            </a:xfrm>
            <a:prstGeom prst="rect">
              <a:avLst/>
            </a:prstGeom>
            <a:noFill/>
          </p:spPr>
          <p:txBody>
            <a:bodyPr wrap="none" rtlCol="0">
              <a:spAutoFit/>
            </a:bodyPr>
            <a:lstStyle/>
            <a:p>
              <a:r>
                <a:rPr lang="en-US" sz="2000" b="1" dirty="0">
                  <a:latin typeface="Segoe UI" panose="020B0502040204020203" pitchFamily="34" charset="0"/>
                  <a:ea typeface="Noto Sans SemiBold" panose="020B0702040504020204" pitchFamily="34" charset="0"/>
                  <a:cs typeface="Segoe UI" panose="020B0502040204020203" pitchFamily="34" charset="0"/>
                </a:rPr>
                <a:t>2. Google Cloud</a:t>
              </a:r>
              <a:endParaRPr lang="en-IN" sz="2000" b="1" dirty="0">
                <a:latin typeface="Segoe UI" panose="020B0502040204020203" pitchFamily="34" charset="0"/>
                <a:ea typeface="Noto Sans SemiBold" panose="020B0702040504020204" pitchFamily="34" charset="0"/>
                <a:cs typeface="Segoe UI" panose="020B0502040204020203" pitchFamily="34" charset="0"/>
              </a:endParaRPr>
            </a:p>
          </p:txBody>
        </p:sp>
        <p:sp>
          <p:nvSpPr>
            <p:cNvPr id="27" name="TextBox 6">
              <a:extLst>
                <a:ext uri="{FF2B5EF4-FFF2-40B4-BE49-F238E27FC236}">
                  <a16:creationId xmlns:a16="http://schemas.microsoft.com/office/drawing/2014/main" id="{498A4B54-FB1F-90A3-8CF2-005270C37D84}"/>
                </a:ext>
              </a:extLst>
            </p:cNvPr>
            <p:cNvSpPr txBox="1"/>
            <p:nvPr/>
          </p:nvSpPr>
          <p:spPr>
            <a:xfrm>
              <a:off x="1032015" y="3198611"/>
              <a:ext cx="2800910" cy="1339149"/>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IN" sz="1600" b="1" dirty="0">
                  <a:latin typeface="Segoe UI" panose="020B0502040204020203" pitchFamily="34" charset="0"/>
                  <a:ea typeface="Noto Sans" panose="020B0502040504020204" pitchFamily="34" charset="0"/>
                  <a:cs typeface="Segoe UI" panose="020B0502040204020203" pitchFamily="34" charset="0"/>
                </a:rPr>
                <a:t>Cloud Run </a:t>
              </a:r>
              <a:r>
                <a:rPr lang="en-IN" sz="1600" dirty="0">
                  <a:latin typeface="Segoe UI" panose="020B0502040204020203" pitchFamily="34" charset="0"/>
                  <a:ea typeface="Noto Sans" panose="020B0502040504020204" pitchFamily="34" charset="0"/>
                  <a:cs typeface="Segoe UI" panose="020B0502040204020203" pitchFamily="34" charset="0"/>
                </a:rPr>
                <a:t>to deploy </a:t>
              </a:r>
              <a:r>
                <a:rPr lang="en-IN" sz="1600" b="1" dirty="0">
                  <a:latin typeface="Segoe UI" panose="020B0502040204020203" pitchFamily="34" charset="0"/>
                  <a:ea typeface="Noto Sans" panose="020B0502040504020204" pitchFamily="34" charset="0"/>
                  <a:cs typeface="Segoe UI" panose="020B0502040204020203" pitchFamily="34" charset="0"/>
                </a:rPr>
                <a:t>containerized</a:t>
              </a:r>
              <a:r>
                <a:rPr lang="en-IN" sz="1600" dirty="0">
                  <a:latin typeface="Segoe UI" panose="020B0502040204020203" pitchFamily="34" charset="0"/>
                  <a:ea typeface="Noto Sans" panose="020B0502040504020204" pitchFamily="34" charset="0"/>
                  <a:cs typeface="Segoe UI" panose="020B0502040204020203" pitchFamily="34" charset="0"/>
                </a:rPr>
                <a:t> </a:t>
              </a:r>
              <a:r>
                <a:rPr lang="en-IN" sz="1600" b="1" dirty="0">
                  <a:latin typeface="Segoe UI" panose="020B0502040204020203" pitchFamily="34" charset="0"/>
                  <a:ea typeface="Noto Sans" panose="020B0502040504020204" pitchFamily="34" charset="0"/>
                  <a:cs typeface="Segoe UI" panose="020B0502040204020203" pitchFamily="34" charset="0"/>
                </a:rPr>
                <a:t>speech-to-text</a:t>
              </a:r>
              <a:r>
                <a:rPr lang="en-IN" sz="1600" dirty="0">
                  <a:latin typeface="Segoe UI" panose="020B0502040204020203" pitchFamily="34" charset="0"/>
                  <a:ea typeface="Noto Sans" panose="020B0502040504020204" pitchFamily="34" charset="0"/>
                  <a:cs typeface="Segoe UI" panose="020B0502040204020203" pitchFamily="34" charset="0"/>
                </a:rPr>
                <a:t> service</a:t>
              </a:r>
            </a:p>
            <a:p>
              <a:pPr marL="285750" indent="-285750">
                <a:lnSpc>
                  <a:spcPct val="130000"/>
                </a:lnSpc>
                <a:buFont typeface="Arial" panose="020B0604020202020204" pitchFamily="34" charset="0"/>
                <a:buChar char="•"/>
              </a:pPr>
              <a:r>
                <a:rPr lang="en-IN" sz="1600" dirty="0">
                  <a:latin typeface="Segoe UI" panose="020B0502040204020203" pitchFamily="34" charset="0"/>
                  <a:ea typeface="Noto Sans" panose="020B0502040504020204" pitchFamily="34" charset="0"/>
                  <a:cs typeface="Segoe UI" panose="020B0502040204020203" pitchFamily="34" charset="0"/>
                </a:rPr>
                <a:t>Vision API</a:t>
              </a:r>
            </a:p>
            <a:p>
              <a:pPr marL="285750" indent="-285750">
                <a:lnSpc>
                  <a:spcPct val="130000"/>
                </a:lnSpc>
                <a:buFont typeface="Arial" panose="020B0604020202020204" pitchFamily="34" charset="0"/>
                <a:buChar char="•"/>
              </a:pPr>
              <a:r>
                <a:rPr lang="en-IN" sz="1600" dirty="0">
                  <a:latin typeface="Segoe UI" panose="020B0502040204020203" pitchFamily="34" charset="0"/>
                  <a:ea typeface="Noto Sans" panose="020B0502040504020204" pitchFamily="34" charset="0"/>
                  <a:cs typeface="Segoe UI" panose="020B0502040204020203" pitchFamily="34" charset="0"/>
                </a:rPr>
                <a:t>Vertex AI language models</a:t>
              </a:r>
            </a:p>
          </p:txBody>
        </p:sp>
      </p:grpSp>
      <p:pic>
        <p:nvPicPr>
          <p:cNvPr id="1034" name="Picture 10" descr="PlanetScale Logo PNG Vector (SVG) Free Download">
            <a:extLst>
              <a:ext uri="{FF2B5EF4-FFF2-40B4-BE49-F238E27FC236}">
                <a16:creationId xmlns:a16="http://schemas.microsoft.com/office/drawing/2014/main" id="{69F879C8-BE8F-4223-797F-EB408CB1E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08" y="4591626"/>
            <a:ext cx="1242047" cy="124204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31">
            <a:extLst>
              <a:ext uri="{FF2B5EF4-FFF2-40B4-BE49-F238E27FC236}">
                <a16:creationId xmlns:a16="http://schemas.microsoft.com/office/drawing/2014/main" id="{527C2766-74C5-EEA7-DA61-736861B36EA8}"/>
              </a:ext>
            </a:extLst>
          </p:cNvPr>
          <p:cNvGrpSpPr/>
          <p:nvPr/>
        </p:nvGrpSpPr>
        <p:grpSpPr>
          <a:xfrm>
            <a:off x="1910398" y="4022932"/>
            <a:ext cx="4069080" cy="2379434"/>
            <a:chOff x="1032015" y="2798501"/>
            <a:chExt cx="2800910" cy="2379434"/>
          </a:xfrm>
        </p:grpSpPr>
        <p:sp>
          <p:nvSpPr>
            <p:cNvPr id="29" name="TextBox 5">
              <a:extLst>
                <a:ext uri="{FF2B5EF4-FFF2-40B4-BE49-F238E27FC236}">
                  <a16:creationId xmlns:a16="http://schemas.microsoft.com/office/drawing/2014/main" id="{6978ADB1-848A-04C9-C0E5-B1E6556285D8}"/>
                </a:ext>
              </a:extLst>
            </p:cNvPr>
            <p:cNvSpPr txBox="1"/>
            <p:nvPr/>
          </p:nvSpPr>
          <p:spPr>
            <a:xfrm>
              <a:off x="1032015" y="2798501"/>
              <a:ext cx="1300039" cy="400110"/>
            </a:xfrm>
            <a:prstGeom prst="rect">
              <a:avLst/>
            </a:prstGeom>
            <a:noFill/>
          </p:spPr>
          <p:txBody>
            <a:bodyPr wrap="none" rtlCol="0">
              <a:spAutoFit/>
            </a:bodyPr>
            <a:lstStyle/>
            <a:p>
              <a:r>
                <a:rPr lang="en-US" sz="2000" b="1" dirty="0">
                  <a:latin typeface="Segoe UI" panose="020B0502040204020203" pitchFamily="34" charset="0"/>
                  <a:ea typeface="Noto Sans SemiBold" panose="020B0702040504020204" pitchFamily="34" charset="0"/>
                  <a:cs typeface="Segoe UI" panose="020B0502040204020203" pitchFamily="34" charset="0"/>
                </a:rPr>
                <a:t>3. </a:t>
              </a:r>
              <a:r>
                <a:rPr lang="en-US" sz="2000" b="1" dirty="0" err="1">
                  <a:latin typeface="Segoe UI" panose="020B0502040204020203" pitchFamily="34" charset="0"/>
                  <a:ea typeface="Noto Sans SemiBold" panose="020B0702040504020204" pitchFamily="34" charset="0"/>
                  <a:cs typeface="Segoe UI" panose="020B0502040204020203" pitchFamily="34" charset="0"/>
                </a:rPr>
                <a:t>Planetscale</a:t>
              </a:r>
              <a:endParaRPr lang="en-IN" sz="2000" b="1" dirty="0">
                <a:latin typeface="Segoe UI" panose="020B0502040204020203" pitchFamily="34" charset="0"/>
                <a:ea typeface="Noto Sans SemiBold" panose="020B0702040504020204" pitchFamily="34" charset="0"/>
                <a:cs typeface="Segoe UI" panose="020B0502040204020203" pitchFamily="34" charset="0"/>
              </a:endParaRPr>
            </a:p>
          </p:txBody>
        </p:sp>
        <p:sp>
          <p:nvSpPr>
            <p:cNvPr id="30" name="TextBox 6">
              <a:extLst>
                <a:ext uri="{FF2B5EF4-FFF2-40B4-BE49-F238E27FC236}">
                  <a16:creationId xmlns:a16="http://schemas.microsoft.com/office/drawing/2014/main" id="{60D84AE5-3BFA-3C34-718B-9B8E5C23D6DF}"/>
                </a:ext>
              </a:extLst>
            </p:cNvPr>
            <p:cNvSpPr txBox="1"/>
            <p:nvPr/>
          </p:nvSpPr>
          <p:spPr>
            <a:xfrm>
              <a:off x="1032015" y="3198611"/>
              <a:ext cx="2800910" cy="197932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IN" sz="1600" dirty="0">
                  <a:latin typeface="Segoe UI" panose="020B0502040204020203" pitchFamily="34" charset="0"/>
                  <a:ea typeface="Noto Sans" panose="020B0502040504020204" pitchFamily="34" charset="0"/>
                  <a:cs typeface="Segoe UI" panose="020B0502040204020203" pitchFamily="34" charset="0"/>
                </a:rPr>
                <a:t>Automatically </a:t>
              </a:r>
              <a:r>
                <a:rPr lang="en-IN" sz="1600" b="1" dirty="0">
                  <a:latin typeface="Segoe UI" panose="020B0502040204020203" pitchFamily="34" charset="0"/>
                  <a:ea typeface="Noto Sans" panose="020B0502040504020204" pitchFamily="34" charset="0"/>
                  <a:cs typeface="Segoe UI" panose="020B0502040204020203" pitchFamily="34" charset="0"/>
                </a:rPr>
                <a:t>scaling</a:t>
              </a:r>
              <a:r>
                <a:rPr lang="en-IN" sz="1600" dirty="0">
                  <a:latin typeface="Segoe UI" panose="020B0502040204020203" pitchFamily="34" charset="0"/>
                  <a:ea typeface="Noto Sans" panose="020B0502040504020204" pitchFamily="34" charset="0"/>
                  <a:cs typeface="Segoe UI" panose="020B0502040204020203" pitchFamily="34" charset="0"/>
                </a:rPr>
                <a:t> database</a:t>
              </a:r>
            </a:p>
            <a:p>
              <a:pPr marL="285750" indent="-285750">
                <a:lnSpc>
                  <a:spcPct val="130000"/>
                </a:lnSpc>
                <a:buFont typeface="Arial" panose="020B0604020202020204" pitchFamily="34" charset="0"/>
                <a:buChar char="•"/>
              </a:pPr>
              <a:r>
                <a:rPr lang="en-IN" sz="1600" b="1" dirty="0">
                  <a:latin typeface="Segoe UI" panose="020B0502040204020203" pitchFamily="34" charset="0"/>
                  <a:ea typeface="Noto Sans" panose="020B0502040504020204" pitchFamily="34" charset="0"/>
                  <a:cs typeface="Segoe UI" panose="020B0502040204020203" pitchFamily="34" charset="0"/>
                </a:rPr>
                <a:t>Production</a:t>
              </a:r>
              <a:r>
                <a:rPr lang="en-IN" sz="1600" dirty="0">
                  <a:latin typeface="Segoe UI" panose="020B0502040204020203" pitchFamily="34" charset="0"/>
                  <a:ea typeface="Noto Sans" panose="020B0502040504020204" pitchFamily="34" charset="0"/>
                  <a:cs typeface="Segoe UI" panose="020B0502040204020203" pitchFamily="34" charset="0"/>
                </a:rPr>
                <a:t> and </a:t>
              </a:r>
              <a:r>
                <a:rPr lang="en-IN" sz="1600" b="1" dirty="0">
                  <a:latin typeface="Segoe UI" panose="020B0502040204020203" pitchFamily="34" charset="0"/>
                  <a:ea typeface="Noto Sans" panose="020B0502040504020204" pitchFamily="34" charset="0"/>
                  <a:cs typeface="Segoe UI" panose="020B0502040204020203" pitchFamily="34" charset="0"/>
                </a:rPr>
                <a:t>development</a:t>
              </a:r>
              <a:r>
                <a:rPr lang="en-IN" sz="1600" dirty="0">
                  <a:latin typeface="Segoe UI" panose="020B0502040204020203" pitchFamily="34" charset="0"/>
                  <a:ea typeface="Noto Sans" panose="020B0502040504020204" pitchFamily="34" charset="0"/>
                  <a:cs typeface="Segoe UI" panose="020B0502040204020203" pitchFamily="34" charset="0"/>
                </a:rPr>
                <a:t> environment </a:t>
              </a:r>
              <a:r>
                <a:rPr lang="en-IN" sz="1600" b="1" dirty="0">
                  <a:latin typeface="Segoe UI" panose="020B0502040204020203" pitchFamily="34" charset="0"/>
                  <a:ea typeface="Noto Sans" panose="020B0502040504020204" pitchFamily="34" charset="0"/>
                  <a:cs typeface="Segoe UI" panose="020B0502040204020203" pitchFamily="34" charset="0"/>
                </a:rPr>
                <a:t>separated</a:t>
              </a:r>
              <a:r>
                <a:rPr lang="en-IN" sz="1600" dirty="0">
                  <a:latin typeface="Segoe UI" panose="020B0502040204020203" pitchFamily="34" charset="0"/>
                  <a:ea typeface="Noto Sans" panose="020B0502040504020204" pitchFamily="34" charset="0"/>
                  <a:cs typeface="Segoe UI" panose="020B0502040204020203" pitchFamily="34" charset="0"/>
                </a:rPr>
                <a:t> by environment variables</a:t>
              </a:r>
            </a:p>
            <a:p>
              <a:pPr marL="285750" indent="-285750">
                <a:lnSpc>
                  <a:spcPct val="130000"/>
                </a:lnSpc>
                <a:buFont typeface="Arial" panose="020B0604020202020204" pitchFamily="34" charset="0"/>
                <a:buChar char="•"/>
              </a:pPr>
              <a:r>
                <a:rPr lang="en-IN" sz="1600" b="1" dirty="0">
                  <a:latin typeface="Segoe UI" panose="020B0502040204020203" pitchFamily="34" charset="0"/>
                  <a:ea typeface="Noto Sans" panose="020B0502040504020204" pitchFamily="34" charset="0"/>
                  <a:cs typeface="Segoe UI" panose="020B0502040204020203" pitchFamily="34" charset="0"/>
                </a:rPr>
                <a:t>Git-like branching </a:t>
              </a:r>
              <a:r>
                <a:rPr lang="en-IN" sz="1600" dirty="0">
                  <a:latin typeface="Segoe UI" panose="020B0502040204020203" pitchFamily="34" charset="0"/>
                  <a:ea typeface="Noto Sans" panose="020B0502040504020204" pitchFamily="34" charset="0"/>
                  <a:cs typeface="Segoe UI" panose="020B0502040204020203" pitchFamily="34" charset="0"/>
                </a:rPr>
                <a:t>feature to test-features more easily</a:t>
              </a:r>
            </a:p>
          </p:txBody>
        </p:sp>
      </p:grpSp>
      <p:pic>
        <p:nvPicPr>
          <p:cNvPr id="1036" name="Picture 12" descr="Authenticator App for Clerk | Authenticator App">
            <a:extLst>
              <a:ext uri="{FF2B5EF4-FFF2-40B4-BE49-F238E27FC236}">
                <a16:creationId xmlns:a16="http://schemas.microsoft.com/office/drawing/2014/main" id="{CE3A32FC-93FD-D45F-819F-C35A44EA83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1266" y="4515743"/>
            <a:ext cx="1393812" cy="139381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1">
            <a:extLst>
              <a:ext uri="{FF2B5EF4-FFF2-40B4-BE49-F238E27FC236}">
                <a16:creationId xmlns:a16="http://schemas.microsoft.com/office/drawing/2014/main" id="{8DA95472-2E20-DE0F-FF3E-1250FE85AEA1}"/>
              </a:ext>
            </a:extLst>
          </p:cNvPr>
          <p:cNvGrpSpPr/>
          <p:nvPr/>
        </p:nvGrpSpPr>
        <p:grpSpPr>
          <a:xfrm>
            <a:off x="7755078" y="4182976"/>
            <a:ext cx="4069080" cy="2059347"/>
            <a:chOff x="1032015" y="2798501"/>
            <a:chExt cx="2800910" cy="2059347"/>
          </a:xfrm>
        </p:grpSpPr>
        <p:sp>
          <p:nvSpPr>
            <p:cNvPr id="32" name="TextBox 5">
              <a:extLst>
                <a:ext uri="{FF2B5EF4-FFF2-40B4-BE49-F238E27FC236}">
                  <a16:creationId xmlns:a16="http://schemas.microsoft.com/office/drawing/2014/main" id="{CC9EDA64-D828-0F4C-B21A-1510C40CC175}"/>
                </a:ext>
              </a:extLst>
            </p:cNvPr>
            <p:cNvSpPr txBox="1"/>
            <p:nvPr/>
          </p:nvSpPr>
          <p:spPr>
            <a:xfrm>
              <a:off x="1032015" y="2798501"/>
              <a:ext cx="749437" cy="400110"/>
            </a:xfrm>
            <a:prstGeom prst="rect">
              <a:avLst/>
            </a:prstGeom>
            <a:noFill/>
          </p:spPr>
          <p:txBody>
            <a:bodyPr wrap="none" rtlCol="0">
              <a:spAutoFit/>
            </a:bodyPr>
            <a:lstStyle/>
            <a:p>
              <a:r>
                <a:rPr lang="en-US" sz="2000" b="1" dirty="0">
                  <a:latin typeface="Segoe UI" panose="020B0502040204020203" pitchFamily="34" charset="0"/>
                  <a:ea typeface="Noto Sans SemiBold" panose="020B0702040504020204" pitchFamily="34" charset="0"/>
                  <a:cs typeface="Segoe UI" panose="020B0502040204020203" pitchFamily="34" charset="0"/>
                </a:rPr>
                <a:t>4. Clerk</a:t>
              </a:r>
              <a:endParaRPr lang="en-IN" sz="2000" b="1" dirty="0">
                <a:latin typeface="Segoe UI" panose="020B0502040204020203" pitchFamily="34" charset="0"/>
                <a:ea typeface="Noto Sans SemiBold" panose="020B0702040504020204" pitchFamily="34" charset="0"/>
                <a:cs typeface="Segoe UI" panose="020B0502040204020203" pitchFamily="34" charset="0"/>
              </a:endParaRPr>
            </a:p>
          </p:txBody>
        </p:sp>
        <p:sp>
          <p:nvSpPr>
            <p:cNvPr id="33" name="TextBox 6">
              <a:extLst>
                <a:ext uri="{FF2B5EF4-FFF2-40B4-BE49-F238E27FC236}">
                  <a16:creationId xmlns:a16="http://schemas.microsoft.com/office/drawing/2014/main" id="{8DEC6958-2FCE-FD78-E2FA-C4D67F22BB8B}"/>
                </a:ext>
              </a:extLst>
            </p:cNvPr>
            <p:cNvSpPr txBox="1"/>
            <p:nvPr/>
          </p:nvSpPr>
          <p:spPr>
            <a:xfrm>
              <a:off x="1032015" y="3198611"/>
              <a:ext cx="2800910" cy="1659237"/>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IN" sz="1600" dirty="0">
                  <a:latin typeface="Segoe UI" panose="020B0502040204020203" pitchFamily="34" charset="0"/>
                  <a:ea typeface="Noto Sans" panose="020B0502040504020204" pitchFamily="34" charset="0"/>
                  <a:cs typeface="Segoe UI" panose="020B0502040204020203" pitchFamily="34" charset="0"/>
                </a:rPr>
                <a:t>Service to guarantee stable and secure authentication</a:t>
              </a:r>
            </a:p>
            <a:p>
              <a:pPr marL="285750" indent="-285750">
                <a:lnSpc>
                  <a:spcPct val="130000"/>
                </a:lnSpc>
                <a:buFont typeface="Arial" panose="020B0604020202020204" pitchFamily="34" charset="0"/>
                <a:buChar char="•"/>
              </a:pPr>
              <a:r>
                <a:rPr lang="en-IN" sz="1600" dirty="0">
                  <a:latin typeface="Segoe UI" panose="020B0502040204020203" pitchFamily="34" charset="0"/>
                  <a:ea typeface="Noto Sans" panose="020B0502040504020204" pitchFamily="34" charset="0"/>
                  <a:cs typeface="Segoe UI" panose="020B0502040204020203" pitchFamily="34" charset="0"/>
                </a:rPr>
                <a:t>Production and development </a:t>
              </a:r>
              <a:r>
                <a:rPr lang="en-IN" sz="1600" b="1" dirty="0">
                  <a:latin typeface="Segoe UI" panose="020B0502040204020203" pitchFamily="34" charset="0"/>
                  <a:ea typeface="Noto Sans" panose="020B0502040504020204" pitchFamily="34" charset="0"/>
                  <a:cs typeface="Segoe UI" panose="020B0502040204020203" pitchFamily="34" charset="0"/>
                </a:rPr>
                <a:t>environment separated</a:t>
              </a:r>
            </a:p>
            <a:p>
              <a:pPr marL="285750" indent="-285750">
                <a:lnSpc>
                  <a:spcPct val="130000"/>
                </a:lnSpc>
                <a:buFont typeface="Arial" panose="020B0604020202020204" pitchFamily="34" charset="0"/>
                <a:buChar char="•"/>
              </a:pPr>
              <a:r>
                <a:rPr lang="en-IN" sz="1600" dirty="0">
                  <a:latin typeface="Segoe UI" panose="020B0502040204020203" pitchFamily="34" charset="0"/>
                  <a:ea typeface="Noto Sans" panose="020B0502040504020204" pitchFamily="34" charset="0"/>
                  <a:cs typeface="Segoe UI" panose="020B0502040204020203" pitchFamily="34" charset="0"/>
                </a:rPr>
                <a:t>Secures </a:t>
              </a:r>
              <a:r>
                <a:rPr lang="en-IN" sz="1600" b="1" dirty="0">
                  <a:latin typeface="Segoe UI" panose="020B0502040204020203" pitchFamily="34" charset="0"/>
                  <a:ea typeface="Noto Sans" panose="020B0502040504020204" pitchFamily="34" charset="0"/>
                  <a:cs typeface="Segoe UI" panose="020B0502040204020203" pitchFamily="34" charset="0"/>
                </a:rPr>
                <a:t>application</a:t>
              </a:r>
              <a:r>
                <a:rPr lang="en-IN" sz="1600" dirty="0">
                  <a:latin typeface="Segoe UI" panose="020B0502040204020203" pitchFamily="34" charset="0"/>
                  <a:ea typeface="Noto Sans" panose="020B0502040504020204" pitchFamily="34" charset="0"/>
                  <a:cs typeface="Segoe UI" panose="020B0502040204020203" pitchFamily="34" charset="0"/>
                </a:rPr>
                <a:t> and </a:t>
              </a:r>
              <a:r>
                <a:rPr lang="en-IN" sz="1600" b="1" dirty="0">
                  <a:latin typeface="Segoe UI" panose="020B0502040204020203" pitchFamily="34" charset="0"/>
                  <a:ea typeface="Noto Sans" panose="020B0502040504020204" pitchFamily="34" charset="0"/>
                  <a:cs typeface="Segoe UI" panose="020B0502040204020203" pitchFamily="34" charset="0"/>
                </a:rPr>
                <a:t>speech-2-text</a:t>
              </a:r>
            </a:p>
          </p:txBody>
        </p:sp>
      </p:grpSp>
    </p:spTree>
    <p:extLst>
      <p:ext uri="{BB962C8B-B14F-4D97-AF65-F5344CB8AC3E}">
        <p14:creationId xmlns:p14="http://schemas.microsoft.com/office/powerpoint/2010/main" val="289147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28600"/>
            <a:ext cx="10389870" cy="584775"/>
          </a:xfrm>
          <a:prstGeom prst="rect">
            <a:avLst/>
          </a:prstGeom>
          <a:noFill/>
        </p:spPr>
        <p:txBody>
          <a:bodyPr wrap="square" lIns="91440" tIns="45720" rIns="91440" bIns="45720" rtlCol="0" anchor="t">
            <a:spAutoFit/>
          </a:bodyPr>
          <a:lstStyle/>
          <a:p>
            <a:r>
              <a:rPr lang="en-US" sz="3200" b="1">
                <a:latin typeface="Segoe UI"/>
                <a:cs typeface="Segoe UI"/>
              </a:rPr>
              <a:t>Scope of the product</a:t>
            </a:r>
            <a:endParaRPr lang="en-US" sz="3200" b="1">
              <a:latin typeface="Segoe UI" panose="020B0502040204020203" pitchFamily="34" charset="0"/>
              <a:cs typeface="Segoe UI" panose="020B0502040204020203" pitchFamily="34" charset="0"/>
            </a:endParaRPr>
          </a:p>
        </p:txBody>
      </p:sp>
      <p:sp>
        <p:nvSpPr>
          <p:cNvPr id="9" name="Textfeld 1">
            <a:extLst>
              <a:ext uri="{FF2B5EF4-FFF2-40B4-BE49-F238E27FC236}">
                <a16:creationId xmlns:a16="http://schemas.microsoft.com/office/drawing/2014/main" id="{A2D69BDC-3921-9CC0-2AD9-4C1C3C4986A1}"/>
              </a:ext>
            </a:extLst>
          </p:cNvPr>
          <p:cNvSpPr txBox="1"/>
          <p:nvPr/>
        </p:nvSpPr>
        <p:spPr>
          <a:xfrm>
            <a:off x="712695" y="2008160"/>
            <a:ext cx="4265855" cy="2958887"/>
          </a:xfrm>
          <a:prstGeom prst="rect">
            <a:avLst/>
          </a:prstGeom>
          <a:noFill/>
        </p:spPr>
        <p:txBody>
          <a:bodyPr wrap="square" lIns="91440" tIns="45720" rIns="91440" bIns="45720" rtlCol="0" anchor="t">
            <a:spAutoFit/>
          </a:bodyPr>
          <a:lstStyle/>
          <a:p>
            <a:pPr marL="285750" indent="-285750">
              <a:lnSpc>
                <a:spcPct val="150000"/>
              </a:lnSpc>
              <a:spcBef>
                <a:spcPts val="600"/>
              </a:spcBef>
              <a:buFont typeface="Arial" panose="020B0604020202020204" pitchFamily="34" charset="0"/>
              <a:buChar char="•"/>
            </a:pPr>
            <a:r>
              <a:rPr lang="en-US" sz="2000">
                <a:latin typeface="Segoe UI"/>
                <a:cs typeface="Segoe UI"/>
              </a:rPr>
              <a:t>Specifically, </a:t>
            </a:r>
            <a:r>
              <a:rPr lang="en-US" sz="2000" b="1">
                <a:latin typeface="Segoe UI"/>
                <a:cs typeface="Segoe UI"/>
              </a:rPr>
              <a:t>Business consulting case interviews</a:t>
            </a:r>
            <a:endParaRPr lang="en-US" sz="2000" b="1">
              <a:latin typeface="Calibri" panose="020F0502020204030204"/>
              <a:cs typeface="Calibri" panose="020F0502020204030204"/>
            </a:endParaRPr>
          </a:p>
          <a:p>
            <a:pPr marL="285750" indent="-285750">
              <a:lnSpc>
                <a:spcPct val="150000"/>
              </a:lnSpc>
              <a:spcBef>
                <a:spcPts val="600"/>
              </a:spcBef>
              <a:buFont typeface="Arial" panose="020B0604020202020204" pitchFamily="34" charset="0"/>
              <a:buChar char="•"/>
            </a:pPr>
            <a:r>
              <a:rPr lang="en-US" sz="2000">
                <a:latin typeface="Segoe UI"/>
                <a:cs typeface="Segoe UI"/>
              </a:rPr>
              <a:t>Which provides </a:t>
            </a:r>
            <a:r>
              <a:rPr lang="en-US" sz="2000" b="1">
                <a:latin typeface="Segoe UI"/>
                <a:cs typeface="Segoe UI"/>
              </a:rPr>
              <a:t>interactive</a:t>
            </a:r>
            <a:r>
              <a:rPr lang="en-US" sz="2000">
                <a:latin typeface="Segoe UI"/>
                <a:cs typeface="Segoe UI"/>
              </a:rPr>
              <a:t> interviews of </a:t>
            </a:r>
            <a:r>
              <a:rPr lang="en-US" sz="2000" b="1">
                <a:latin typeface="Segoe UI"/>
                <a:cs typeface="Segoe UI"/>
              </a:rPr>
              <a:t>specific case studies</a:t>
            </a:r>
          </a:p>
          <a:p>
            <a:pPr marL="285750" indent="-285750">
              <a:lnSpc>
                <a:spcPct val="150000"/>
              </a:lnSpc>
              <a:spcBef>
                <a:spcPts val="600"/>
              </a:spcBef>
              <a:buFont typeface="Arial" panose="020B0604020202020204" pitchFamily="34" charset="0"/>
              <a:buChar char="•"/>
            </a:pPr>
            <a:r>
              <a:rPr lang="en-US" sz="2000">
                <a:latin typeface="Segoe UI"/>
                <a:cs typeface="Segoe UI"/>
              </a:rPr>
              <a:t>Requires </a:t>
            </a:r>
            <a:r>
              <a:rPr lang="en-US" sz="2000" b="1">
                <a:latin typeface="Segoe UI"/>
                <a:cs typeface="Segoe UI"/>
              </a:rPr>
              <a:t>knowledge of the field</a:t>
            </a:r>
          </a:p>
        </p:txBody>
      </p:sp>
      <p:pic>
        <p:nvPicPr>
          <p:cNvPr id="10" name="Picture 9" descr="A person sitting at a table with a person in front of him&#10;&#10;Description automatically generated">
            <a:extLst>
              <a:ext uri="{FF2B5EF4-FFF2-40B4-BE49-F238E27FC236}">
                <a16:creationId xmlns:a16="http://schemas.microsoft.com/office/drawing/2014/main" id="{DB2D8D4A-1A21-2195-ED40-AFB617E410E3}"/>
              </a:ext>
            </a:extLst>
          </p:cNvPr>
          <p:cNvPicPr>
            <a:picLocks noChangeAspect="1"/>
          </p:cNvPicPr>
          <p:nvPr/>
        </p:nvPicPr>
        <p:blipFill>
          <a:blip r:embed="rId2"/>
          <a:stretch>
            <a:fillRect/>
          </a:stretch>
        </p:blipFill>
        <p:spPr>
          <a:xfrm>
            <a:off x="5624523" y="1944375"/>
            <a:ext cx="6036899" cy="3320132"/>
          </a:xfrm>
          <a:prstGeom prst="rect">
            <a:avLst/>
          </a:prstGeom>
        </p:spPr>
      </p:pic>
    </p:spTree>
    <p:extLst>
      <p:ext uri="{BB962C8B-B14F-4D97-AF65-F5344CB8AC3E}">
        <p14:creationId xmlns:p14="http://schemas.microsoft.com/office/powerpoint/2010/main" val="1121248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17170"/>
            <a:ext cx="10389870" cy="584775"/>
          </a:xfrm>
          <a:prstGeom prst="rect">
            <a:avLst/>
          </a:prstGeom>
          <a:noFill/>
        </p:spPr>
        <p:txBody>
          <a:bodyPr wrap="square" lIns="91440" tIns="45720" rIns="91440" bIns="45720" rtlCol="0" anchor="t">
            <a:spAutoFit/>
          </a:bodyPr>
          <a:lstStyle/>
          <a:p>
            <a:r>
              <a:rPr lang="en-US" sz="3200" b="1">
                <a:latin typeface="Segoe UI"/>
                <a:cs typeface="Segoe UI"/>
              </a:rPr>
              <a:t>Project timeline</a:t>
            </a:r>
            <a:endParaRPr lang="en-US" sz="3200" b="1">
              <a:latin typeface="Segoe UI" panose="020B0502040204020203" pitchFamily="34" charset="0"/>
              <a:cs typeface="Segoe UI" panose="020B0502040204020203" pitchFamily="34" charset="0"/>
            </a:endParaRPr>
          </a:p>
        </p:txBody>
      </p:sp>
      <p:graphicFrame>
        <p:nvGraphicFramePr>
          <p:cNvPr id="3" name="Table 2">
            <a:extLst>
              <a:ext uri="{FF2B5EF4-FFF2-40B4-BE49-F238E27FC236}">
                <a16:creationId xmlns:a16="http://schemas.microsoft.com/office/drawing/2014/main" id="{37AE8114-1D74-C56F-A64D-5CE983173C96}"/>
              </a:ext>
            </a:extLst>
          </p:cNvPr>
          <p:cNvGraphicFramePr>
            <a:graphicFrameLocks noGrp="1"/>
          </p:cNvGraphicFramePr>
          <p:nvPr/>
        </p:nvGraphicFramePr>
        <p:xfrm>
          <a:off x="251581" y="1663213"/>
          <a:ext cx="11615813" cy="4457700"/>
        </p:xfrm>
        <a:graphic>
          <a:graphicData uri="http://schemas.openxmlformats.org/drawingml/2006/table">
            <a:tbl>
              <a:tblPr firstRow="1" bandRow="1">
                <a:tableStyleId>{5C22544A-7EE6-4342-B048-85BDC9FD1C3A}</a:tableStyleId>
              </a:tblPr>
              <a:tblGrid>
                <a:gridCol w="1055983">
                  <a:extLst>
                    <a:ext uri="{9D8B030D-6E8A-4147-A177-3AD203B41FA5}">
                      <a16:colId xmlns:a16="http://schemas.microsoft.com/office/drawing/2014/main" val="1301212553"/>
                    </a:ext>
                  </a:extLst>
                </a:gridCol>
                <a:gridCol w="1055983">
                  <a:extLst>
                    <a:ext uri="{9D8B030D-6E8A-4147-A177-3AD203B41FA5}">
                      <a16:colId xmlns:a16="http://schemas.microsoft.com/office/drawing/2014/main" val="1575955319"/>
                    </a:ext>
                  </a:extLst>
                </a:gridCol>
                <a:gridCol w="1055983">
                  <a:extLst>
                    <a:ext uri="{9D8B030D-6E8A-4147-A177-3AD203B41FA5}">
                      <a16:colId xmlns:a16="http://schemas.microsoft.com/office/drawing/2014/main" val="909000399"/>
                    </a:ext>
                  </a:extLst>
                </a:gridCol>
                <a:gridCol w="1055983">
                  <a:extLst>
                    <a:ext uri="{9D8B030D-6E8A-4147-A177-3AD203B41FA5}">
                      <a16:colId xmlns:a16="http://schemas.microsoft.com/office/drawing/2014/main" val="3803995607"/>
                    </a:ext>
                  </a:extLst>
                </a:gridCol>
                <a:gridCol w="1055983">
                  <a:extLst>
                    <a:ext uri="{9D8B030D-6E8A-4147-A177-3AD203B41FA5}">
                      <a16:colId xmlns:a16="http://schemas.microsoft.com/office/drawing/2014/main" val="1192236523"/>
                    </a:ext>
                  </a:extLst>
                </a:gridCol>
                <a:gridCol w="1055983">
                  <a:extLst>
                    <a:ext uri="{9D8B030D-6E8A-4147-A177-3AD203B41FA5}">
                      <a16:colId xmlns:a16="http://schemas.microsoft.com/office/drawing/2014/main" val="2155430771"/>
                    </a:ext>
                  </a:extLst>
                </a:gridCol>
                <a:gridCol w="1055983">
                  <a:extLst>
                    <a:ext uri="{9D8B030D-6E8A-4147-A177-3AD203B41FA5}">
                      <a16:colId xmlns:a16="http://schemas.microsoft.com/office/drawing/2014/main" val="1908461383"/>
                    </a:ext>
                  </a:extLst>
                </a:gridCol>
                <a:gridCol w="1055983">
                  <a:extLst>
                    <a:ext uri="{9D8B030D-6E8A-4147-A177-3AD203B41FA5}">
                      <a16:colId xmlns:a16="http://schemas.microsoft.com/office/drawing/2014/main" val="765629455"/>
                    </a:ext>
                  </a:extLst>
                </a:gridCol>
                <a:gridCol w="1055983">
                  <a:extLst>
                    <a:ext uri="{9D8B030D-6E8A-4147-A177-3AD203B41FA5}">
                      <a16:colId xmlns:a16="http://schemas.microsoft.com/office/drawing/2014/main" val="1514739119"/>
                    </a:ext>
                  </a:extLst>
                </a:gridCol>
                <a:gridCol w="1055983">
                  <a:extLst>
                    <a:ext uri="{9D8B030D-6E8A-4147-A177-3AD203B41FA5}">
                      <a16:colId xmlns:a16="http://schemas.microsoft.com/office/drawing/2014/main" val="3121203335"/>
                    </a:ext>
                  </a:extLst>
                </a:gridCol>
                <a:gridCol w="1055983">
                  <a:extLst>
                    <a:ext uri="{9D8B030D-6E8A-4147-A177-3AD203B41FA5}">
                      <a16:colId xmlns:a16="http://schemas.microsoft.com/office/drawing/2014/main" val="2369936219"/>
                    </a:ext>
                  </a:extLst>
                </a:gridCol>
              </a:tblGrid>
              <a:tr h="333375">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FCD00"/>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1000" b="1">
                          <a:solidFill>
                            <a:srgbClr val="FFFFFF"/>
                          </a:solidFill>
                          <a:effectLst/>
                          <a:latin typeface="Segoe UI"/>
                        </a:rPr>
                        <a:t>10/16</a:t>
                      </a:r>
                      <a:endParaRPr lang="en-GB">
                        <a:effectLst/>
                        <a:latin typeface="Segoe UI"/>
                      </a:endParaRPr>
                    </a:p>
                  </a:txBody>
                  <a:tcPr marL="95250" marR="95250" marT="95250" marB="95250" anchor="ctr">
                    <a:lnL w="9525" cap="flat" cmpd="sng" algn="ctr">
                      <a:solidFill>
                        <a:srgbClr val="FFCD00"/>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10/26</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11/02</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11/09</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11/16</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11/20</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11/23</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11/30</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12/6</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tc>
                  <a:txBody>
                    <a:bodyPr/>
                    <a:lstStyle/>
                    <a:p>
                      <a:pPr algn="ctr" rtl="0" fontAlgn="ctr">
                        <a:spcBef>
                          <a:spcPts val="0"/>
                        </a:spcBef>
                        <a:spcAft>
                          <a:spcPts val="0"/>
                        </a:spcAft>
                      </a:pPr>
                      <a:r>
                        <a:rPr lang="en-GB" sz="1000" b="1">
                          <a:solidFill>
                            <a:srgbClr val="FFFFFF"/>
                          </a:solidFill>
                          <a:effectLst/>
                          <a:latin typeface="Segoe UI"/>
                        </a:rPr>
                        <a:t>12/8</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8A8682"/>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3B82F6"/>
                    </a:solidFill>
                  </a:tcPr>
                </a:tc>
                <a:extLst>
                  <a:ext uri="{0D108BD9-81ED-4DB2-BD59-A6C34878D82A}">
                    <a16:rowId xmlns:a16="http://schemas.microsoft.com/office/drawing/2014/main" val="2418389352"/>
                  </a:ext>
                </a:extLst>
              </a:tr>
              <a:tr h="409575">
                <a:tc>
                  <a:txBody>
                    <a:bodyPr/>
                    <a:lstStyle/>
                    <a:p>
                      <a:pPr algn="r" rtl="0" fontAlgn="ctr">
                        <a:spcBef>
                          <a:spcPts val="0"/>
                        </a:spcBef>
                        <a:spcAft>
                          <a:spcPts val="0"/>
                        </a:spcAft>
                      </a:pPr>
                      <a:r>
                        <a:rPr lang="en-GB" sz="900" b="1">
                          <a:solidFill>
                            <a:srgbClr val="8A8682"/>
                          </a:solidFill>
                          <a:effectLst/>
                          <a:latin typeface="Segoe UI"/>
                        </a:rPr>
                        <a:t>Ideation &amp; Scoping</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2846386904"/>
                  </a:ext>
                </a:extLst>
              </a:tr>
              <a:tr h="409575">
                <a:tc>
                  <a:txBody>
                    <a:bodyPr/>
                    <a:lstStyle/>
                    <a:p>
                      <a:pPr algn="r" rtl="0" fontAlgn="ctr">
                        <a:spcBef>
                          <a:spcPts val="0"/>
                        </a:spcBef>
                        <a:spcAft>
                          <a:spcPts val="0"/>
                        </a:spcAft>
                      </a:pPr>
                      <a:r>
                        <a:rPr lang="en-GB" sz="900" b="1">
                          <a:solidFill>
                            <a:srgbClr val="8A8682"/>
                          </a:solidFill>
                          <a:effectLst/>
                          <a:latin typeface="Segoe UI"/>
                        </a:rPr>
                        <a:t>Prompt Engineering</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1311466217"/>
                  </a:ext>
                </a:extLst>
              </a:tr>
              <a:tr h="409575">
                <a:tc>
                  <a:txBody>
                    <a:bodyPr/>
                    <a:lstStyle/>
                    <a:p>
                      <a:pPr algn="r" rtl="0" fontAlgn="ctr">
                        <a:spcBef>
                          <a:spcPts val="0"/>
                        </a:spcBef>
                        <a:spcAft>
                          <a:spcPts val="0"/>
                        </a:spcAft>
                      </a:pPr>
                      <a:r>
                        <a:rPr lang="en-GB" sz="900" b="1">
                          <a:solidFill>
                            <a:srgbClr val="8A8682"/>
                          </a:solidFill>
                          <a:effectLst/>
                          <a:latin typeface="Segoe UI"/>
                        </a:rPr>
                        <a:t>Architecture Design</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1479179496"/>
                  </a:ext>
                </a:extLst>
              </a:tr>
              <a:tr h="409575">
                <a:tc>
                  <a:txBody>
                    <a:bodyPr/>
                    <a:lstStyle/>
                    <a:p>
                      <a:pPr algn="r" rtl="0" fontAlgn="ctr">
                        <a:spcBef>
                          <a:spcPts val="0"/>
                        </a:spcBef>
                        <a:spcAft>
                          <a:spcPts val="0"/>
                        </a:spcAft>
                      </a:pPr>
                      <a:r>
                        <a:rPr lang="en-GB" sz="900" b="1">
                          <a:solidFill>
                            <a:srgbClr val="8A8682"/>
                          </a:solidFill>
                          <a:effectLst/>
                          <a:latin typeface="Segoe UI"/>
                        </a:rPr>
                        <a:t>Develop Fundamental Components</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1116005501"/>
                  </a:ext>
                </a:extLst>
              </a:tr>
              <a:tr h="409575">
                <a:tc>
                  <a:txBody>
                    <a:bodyPr/>
                    <a:lstStyle/>
                    <a:p>
                      <a:pPr algn="r" rtl="0" fontAlgn="ctr">
                        <a:spcBef>
                          <a:spcPts val="0"/>
                        </a:spcBef>
                        <a:spcAft>
                          <a:spcPts val="0"/>
                        </a:spcAft>
                      </a:pPr>
                      <a:r>
                        <a:rPr lang="en-GB" sz="900" b="1">
                          <a:solidFill>
                            <a:srgbClr val="8A8682"/>
                          </a:solidFill>
                          <a:effectLst/>
                          <a:latin typeface="Segoe UI"/>
                        </a:rPr>
                        <a:t>Develop UI (Frontend)</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EFEFEF"/>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531445504"/>
                  </a:ext>
                </a:extLst>
              </a:tr>
              <a:tr h="409575">
                <a:tc>
                  <a:txBody>
                    <a:bodyPr/>
                    <a:lstStyle/>
                    <a:p>
                      <a:pPr algn="r" rtl="0" fontAlgn="ctr">
                        <a:spcBef>
                          <a:spcPts val="0"/>
                        </a:spcBef>
                        <a:spcAft>
                          <a:spcPts val="0"/>
                        </a:spcAft>
                      </a:pPr>
                      <a:r>
                        <a:rPr lang="en-GB" sz="900" b="1">
                          <a:solidFill>
                            <a:srgbClr val="8A8682"/>
                          </a:solidFill>
                          <a:effectLst/>
                          <a:latin typeface="Segoe UI"/>
                        </a:rPr>
                        <a:t>Connect All Components Together</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extLst>
                  <a:ext uri="{0D108BD9-81ED-4DB2-BD59-A6C34878D82A}">
                    <a16:rowId xmlns:a16="http://schemas.microsoft.com/office/drawing/2014/main" val="1092192614"/>
                  </a:ext>
                </a:extLst>
              </a:tr>
              <a:tr h="409575">
                <a:tc>
                  <a:txBody>
                    <a:bodyPr/>
                    <a:lstStyle/>
                    <a:p>
                      <a:pPr algn="r" rtl="0" fontAlgn="ctr">
                        <a:spcBef>
                          <a:spcPts val="0"/>
                        </a:spcBef>
                        <a:spcAft>
                          <a:spcPts val="0"/>
                        </a:spcAft>
                      </a:pPr>
                      <a:r>
                        <a:rPr lang="en-GB" sz="900" b="1">
                          <a:solidFill>
                            <a:srgbClr val="8A8682"/>
                          </a:solidFill>
                          <a:effectLst/>
                          <a:latin typeface="Segoe UI"/>
                        </a:rPr>
                        <a:t>Refine &amp; Test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0EEE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EFEFEF"/>
                    </a:solid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solidFill>
                      <a:srgbClr val="F1F6F9"/>
                    </a:solidFill>
                  </a:tcPr>
                </a:tc>
                <a:extLst>
                  <a:ext uri="{0D108BD9-81ED-4DB2-BD59-A6C34878D82A}">
                    <a16:rowId xmlns:a16="http://schemas.microsoft.com/office/drawing/2014/main" val="1911482074"/>
                  </a:ext>
                </a:extLst>
              </a:tr>
              <a:tr h="409575">
                <a:tc>
                  <a:txBody>
                    <a:bodyPr/>
                    <a:lstStyle/>
                    <a:p>
                      <a:pPr algn="r" rtl="0" fontAlgn="ctr">
                        <a:spcBef>
                          <a:spcPts val="0"/>
                        </a:spcBef>
                        <a:spcAft>
                          <a:spcPts val="0"/>
                        </a:spcAft>
                      </a:pPr>
                      <a:r>
                        <a:rPr lang="en-GB" sz="900" b="1">
                          <a:solidFill>
                            <a:srgbClr val="8A8682"/>
                          </a:solidFill>
                          <a:effectLst/>
                          <a:latin typeface="Segoe UI"/>
                        </a:rPr>
                        <a:t>Final Presentation</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F0EEE9"/>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8A8682"/>
                      </a:solidFill>
                      <a:prstDash val="solid"/>
                      <a:round/>
                      <a:headEnd type="none" w="med" len="med"/>
                      <a:tailEnd type="none" w="med" len="med"/>
                    </a:lnB>
                    <a:noFill/>
                  </a:tcPr>
                </a:tc>
                <a:tc>
                  <a:txBody>
                    <a:bodyPr/>
                    <a:lstStyle/>
                    <a:p>
                      <a:pPr fontAlgn="ct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8A8682"/>
                      </a:solidFill>
                      <a:prstDash val="solid"/>
                      <a:round/>
                      <a:headEnd type="none" w="med" len="med"/>
                      <a:tailEnd type="none" w="med" len="med"/>
                    </a:lnB>
                    <a:solidFill>
                      <a:srgbClr val="F1F6F9"/>
                    </a:solidFill>
                  </a:tcPr>
                </a:tc>
                <a:tc>
                  <a:txBody>
                    <a:bodyPr/>
                    <a:lstStyle/>
                    <a:p>
                      <a:pPr algn="ctr" rtl="0" fontAlgn="ctr">
                        <a:spcBef>
                          <a:spcPts val="0"/>
                        </a:spcBef>
                        <a:spcAft>
                          <a:spcPts val="0"/>
                        </a:spcAft>
                      </a:pPr>
                      <a:r>
                        <a:rPr lang="en-GB" sz="800">
                          <a:effectLst/>
                          <a:latin typeface="Segoe UI"/>
                        </a:rPr>
                        <a:t>✔</a:t>
                      </a:r>
                      <a:endParaRPr lang="en-GB">
                        <a:effectLst/>
                        <a:latin typeface="Segoe UI"/>
                      </a:endParaRPr>
                    </a:p>
                  </a:txBody>
                  <a:tcPr marL="95250" marR="95250" marT="95250" marB="95250" anchor="ctr">
                    <a:lnL w="9525" cap="flat" cmpd="sng" algn="ctr">
                      <a:solidFill>
                        <a:srgbClr val="F0EEE9"/>
                      </a:solidFill>
                      <a:prstDash val="solid"/>
                      <a:round/>
                      <a:headEnd type="none" w="med" len="med"/>
                      <a:tailEnd type="none" w="med" len="med"/>
                    </a:lnL>
                    <a:lnR w="9525" cap="flat" cmpd="sng" algn="ctr">
                      <a:solidFill>
                        <a:srgbClr val="F0EEE9"/>
                      </a:solidFill>
                      <a:prstDash val="solid"/>
                      <a:round/>
                      <a:headEnd type="none" w="med" len="med"/>
                      <a:tailEnd type="none" w="med" len="med"/>
                    </a:lnR>
                    <a:lnT w="9525" cap="flat" cmpd="sng" algn="ctr">
                      <a:solidFill>
                        <a:srgbClr val="F0EEE9"/>
                      </a:solidFill>
                      <a:prstDash val="solid"/>
                      <a:round/>
                      <a:headEnd type="none" w="med" len="med"/>
                      <a:tailEnd type="none" w="med" len="med"/>
                    </a:lnT>
                    <a:lnB w="9525" cap="flat" cmpd="sng" algn="ctr">
                      <a:solidFill>
                        <a:srgbClr val="8A8682"/>
                      </a:solidFill>
                      <a:prstDash val="solid"/>
                      <a:round/>
                      <a:headEnd type="none" w="med" len="med"/>
                      <a:tailEnd type="none" w="med" len="med"/>
                    </a:lnB>
                    <a:solidFill>
                      <a:srgbClr val="EFEFEF"/>
                    </a:solidFill>
                  </a:tcPr>
                </a:tc>
                <a:extLst>
                  <a:ext uri="{0D108BD9-81ED-4DB2-BD59-A6C34878D82A}">
                    <a16:rowId xmlns:a16="http://schemas.microsoft.com/office/drawing/2014/main" val="436389223"/>
                  </a:ext>
                </a:extLst>
              </a:tr>
            </a:tbl>
          </a:graphicData>
        </a:graphic>
      </p:graphicFrame>
    </p:spTree>
    <p:extLst>
      <p:ext uri="{BB962C8B-B14F-4D97-AF65-F5344CB8AC3E}">
        <p14:creationId xmlns:p14="http://schemas.microsoft.com/office/powerpoint/2010/main" val="156510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28600"/>
            <a:ext cx="10389870" cy="584775"/>
          </a:xfrm>
          <a:prstGeom prst="rect">
            <a:avLst/>
          </a:prstGeom>
          <a:noFill/>
        </p:spPr>
        <p:txBody>
          <a:bodyPr wrap="square" lIns="91440" tIns="45720" rIns="91440" bIns="45720" rtlCol="0" anchor="t">
            <a:spAutoFit/>
          </a:bodyPr>
          <a:lstStyle/>
          <a:p>
            <a:r>
              <a:rPr lang="en-US" sz="3200" b="1">
                <a:latin typeface="Segoe UI"/>
                <a:cs typeface="Segoe UI"/>
              </a:rPr>
              <a:t>Goal &amp; Target Customers</a:t>
            </a:r>
            <a:endParaRPr lang="en-US"/>
          </a:p>
        </p:txBody>
      </p:sp>
      <p:sp>
        <p:nvSpPr>
          <p:cNvPr id="9" name="Textfeld 1">
            <a:extLst>
              <a:ext uri="{FF2B5EF4-FFF2-40B4-BE49-F238E27FC236}">
                <a16:creationId xmlns:a16="http://schemas.microsoft.com/office/drawing/2014/main" id="{A2D69BDC-3921-9CC0-2AD9-4C1C3C4986A1}"/>
              </a:ext>
            </a:extLst>
          </p:cNvPr>
          <p:cNvSpPr txBox="1"/>
          <p:nvPr/>
        </p:nvSpPr>
        <p:spPr>
          <a:xfrm>
            <a:off x="712695" y="2008160"/>
            <a:ext cx="4265855" cy="4293483"/>
          </a:xfrm>
          <a:prstGeom prst="rect">
            <a:avLst/>
          </a:prstGeom>
          <a:noFill/>
        </p:spPr>
        <p:txBody>
          <a:bodyPr wrap="square" lIns="91440" tIns="45720" rIns="91440" bIns="45720" rtlCol="0" anchor="t">
            <a:spAutoFit/>
          </a:bodyPr>
          <a:lstStyle/>
          <a:p>
            <a:pPr marL="285750" indent="-285750">
              <a:lnSpc>
                <a:spcPct val="150000"/>
              </a:lnSpc>
              <a:spcBef>
                <a:spcPts val="600"/>
              </a:spcBef>
              <a:buFont typeface="Arial" panose="020B0604020202020204" pitchFamily="34" charset="0"/>
              <a:buChar char="•"/>
            </a:pPr>
            <a:r>
              <a:rPr lang="en-US" sz="2000">
                <a:latin typeface="Segoe UI"/>
                <a:cs typeface="Segoe UI"/>
              </a:rPr>
              <a:t>Want to build an </a:t>
            </a:r>
            <a:r>
              <a:rPr lang="en-US" sz="2000" b="1">
                <a:latin typeface="Segoe UI"/>
                <a:cs typeface="Segoe UI"/>
              </a:rPr>
              <a:t>interactive chatbot</a:t>
            </a:r>
            <a:r>
              <a:rPr lang="en-US" sz="2000">
                <a:latin typeface="Segoe UI"/>
                <a:cs typeface="Segoe UI"/>
              </a:rPr>
              <a:t> that can practice mock </a:t>
            </a:r>
            <a:r>
              <a:rPr lang="en-US" sz="2000">
                <a:ea typeface="+mn-lt"/>
                <a:cs typeface="+mn-lt"/>
              </a:rPr>
              <a:t>interviews and provide evaluations and feedback</a:t>
            </a:r>
            <a:endParaRPr lang="en-US" sz="2000">
              <a:latin typeface="Calibri" panose="020F0502020204030204"/>
              <a:cs typeface="Calibri" panose="020F0502020204030204"/>
            </a:endParaRPr>
          </a:p>
          <a:p>
            <a:pPr marL="285750" indent="-285750">
              <a:lnSpc>
                <a:spcPct val="150000"/>
              </a:lnSpc>
              <a:spcBef>
                <a:spcPts val="600"/>
              </a:spcBef>
              <a:buFont typeface="Arial" panose="020B0604020202020204" pitchFamily="34" charset="0"/>
              <a:buChar char="•"/>
            </a:pPr>
            <a:r>
              <a:rPr lang="en-US" sz="2000">
                <a:latin typeface="Calibri" panose="020F0502020204030204"/>
                <a:cs typeface="Calibri" panose="020F0502020204030204"/>
              </a:rPr>
              <a:t>Target Customer: </a:t>
            </a:r>
            <a:r>
              <a:rPr lang="en-US" sz="2000" b="1">
                <a:latin typeface="Calibri"/>
                <a:cs typeface="Calibri"/>
              </a:rPr>
              <a:t>Job candidates preparing for business case interviews</a:t>
            </a:r>
          </a:p>
          <a:p>
            <a:pPr marL="285750" indent="-285750">
              <a:lnSpc>
                <a:spcPct val="150000"/>
              </a:lnSpc>
              <a:spcBef>
                <a:spcPts val="600"/>
              </a:spcBef>
              <a:buFont typeface="Arial" panose="020B0604020202020204" pitchFamily="34" charset="0"/>
              <a:buChar char="•"/>
            </a:pPr>
            <a:endParaRPr lang="en-US" sz="2000">
              <a:latin typeface="Calibri"/>
              <a:cs typeface="Calibri"/>
            </a:endParaRPr>
          </a:p>
          <a:p>
            <a:pPr>
              <a:spcBef>
                <a:spcPts val="600"/>
              </a:spcBef>
            </a:pPr>
            <a:endParaRPr lang="en-US">
              <a:latin typeface="Segoe UI"/>
              <a:cs typeface="Segoe UI"/>
            </a:endParaRPr>
          </a:p>
        </p:txBody>
      </p:sp>
      <p:pic>
        <p:nvPicPr>
          <p:cNvPr id="2" name="Picture 1" descr="A cartoon of a robot with a headset and a computer&#10;&#10;Description automatically generated">
            <a:extLst>
              <a:ext uri="{FF2B5EF4-FFF2-40B4-BE49-F238E27FC236}">
                <a16:creationId xmlns:a16="http://schemas.microsoft.com/office/drawing/2014/main" id="{062DDED8-10FA-EB7E-E2D9-41A825ABB7CB}"/>
              </a:ext>
            </a:extLst>
          </p:cNvPr>
          <p:cNvPicPr>
            <a:picLocks noChangeAspect="1"/>
          </p:cNvPicPr>
          <p:nvPr/>
        </p:nvPicPr>
        <p:blipFill>
          <a:blip r:embed="rId2"/>
          <a:stretch>
            <a:fillRect/>
          </a:stretch>
        </p:blipFill>
        <p:spPr>
          <a:xfrm>
            <a:off x="5915602" y="2079127"/>
            <a:ext cx="4898152" cy="3436180"/>
          </a:xfrm>
          <a:prstGeom prst="rect">
            <a:avLst/>
          </a:prstGeom>
        </p:spPr>
      </p:pic>
    </p:spTree>
    <p:extLst>
      <p:ext uri="{BB962C8B-B14F-4D97-AF65-F5344CB8AC3E}">
        <p14:creationId xmlns:p14="http://schemas.microsoft.com/office/powerpoint/2010/main" val="106344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02BB183-69B8-D6E9-A3A4-DBE3E4CFDC4D}"/>
              </a:ext>
            </a:extLst>
          </p:cNvPr>
          <p:cNvSpPr txBox="1"/>
          <p:nvPr/>
        </p:nvSpPr>
        <p:spPr>
          <a:xfrm>
            <a:off x="627474" y="1327471"/>
            <a:ext cx="6502314"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US" sz="3200" b="1" err="1">
                <a:latin typeface="Lora"/>
                <a:cs typeface="Calibri"/>
              </a:rPr>
              <a:t>Cacey</a:t>
            </a:r>
            <a:r>
              <a:rPr lang="en-US" sz="3200" b="1">
                <a:latin typeface="Lora"/>
                <a:cs typeface="Calibri"/>
              </a:rPr>
              <a:t> the </a:t>
            </a:r>
            <a:r>
              <a:rPr lang="en-US" sz="3200" b="1" err="1">
                <a:latin typeface="Lora"/>
                <a:cs typeface="Calibri"/>
              </a:rPr>
              <a:t>ChatBot</a:t>
            </a:r>
            <a:r>
              <a:rPr lang="en-US" sz="3200" b="1">
                <a:latin typeface="Lora"/>
                <a:cs typeface="Calibri"/>
              </a:rPr>
              <a:t>:</a:t>
            </a:r>
            <a:endParaRPr lang="en-US" sz="3200" b="1">
              <a:latin typeface="Lora"/>
            </a:endParaRPr>
          </a:p>
          <a:p>
            <a:r>
              <a:rPr lang="en-US" sz="3000" b="1">
                <a:latin typeface="Lora"/>
              </a:rPr>
              <a:t>An Interactive Business Consulting Interview Assistant</a:t>
            </a:r>
            <a:endParaRPr lang="en-US"/>
          </a:p>
          <a:p>
            <a:br>
              <a:rPr lang="en-US"/>
            </a:br>
            <a:r>
              <a:rPr lang="en-US" b="1">
                <a:latin typeface="Lora"/>
              </a:rPr>
              <a:t>Team 7. Lindenau Tim / Nielsen Sigurd Frank Thorlund / Jihoon Han / Donghwa Kim /  Jaehoon Hahm /</a:t>
            </a:r>
            <a:endParaRPr lang="en-US"/>
          </a:p>
        </p:txBody>
      </p:sp>
      <p:pic>
        <p:nvPicPr>
          <p:cNvPr id="10" name="Picture 9" descr="A person and person shaking hands&#10;&#10;Description automatically generated">
            <a:extLst>
              <a:ext uri="{FF2B5EF4-FFF2-40B4-BE49-F238E27FC236}">
                <a16:creationId xmlns:a16="http://schemas.microsoft.com/office/drawing/2014/main" id="{73AFFAD1-776F-E1EC-4CFC-B6308520319D}"/>
              </a:ext>
            </a:extLst>
          </p:cNvPr>
          <p:cNvPicPr>
            <a:picLocks noChangeAspect="1"/>
          </p:cNvPicPr>
          <p:nvPr/>
        </p:nvPicPr>
        <p:blipFill>
          <a:blip r:embed="rId2"/>
          <a:stretch>
            <a:fillRect/>
          </a:stretch>
        </p:blipFill>
        <p:spPr>
          <a:xfrm>
            <a:off x="7273808" y="1782839"/>
            <a:ext cx="4417718" cy="4534100"/>
          </a:xfrm>
          <a:prstGeom prst="rect">
            <a:avLst/>
          </a:prstGeom>
        </p:spPr>
      </p:pic>
    </p:spTree>
    <p:extLst>
      <p:ext uri="{BB962C8B-B14F-4D97-AF65-F5344CB8AC3E}">
        <p14:creationId xmlns:p14="http://schemas.microsoft.com/office/powerpoint/2010/main" val="14202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28600"/>
            <a:ext cx="10389870" cy="584775"/>
          </a:xfrm>
          <a:prstGeom prst="rect">
            <a:avLst/>
          </a:prstGeom>
          <a:noFill/>
        </p:spPr>
        <p:txBody>
          <a:bodyPr wrap="square" lIns="91440" tIns="45720" rIns="91440" bIns="45720" rtlCol="0" anchor="t">
            <a:spAutoFit/>
          </a:bodyPr>
          <a:lstStyle/>
          <a:p>
            <a:r>
              <a:rPr lang="en-US" sz="3200" b="1">
                <a:latin typeface="Segoe UI"/>
                <a:cs typeface="Segoe UI"/>
              </a:rPr>
              <a:t>Members</a:t>
            </a:r>
            <a:endParaRPr lang="en-US" sz="3200" b="1">
              <a:latin typeface="Segoe UI" panose="020B0502040204020203" pitchFamily="34" charset="0"/>
              <a:cs typeface="Segoe UI" panose="020B0502040204020203" pitchFamily="34" charset="0"/>
            </a:endParaRPr>
          </a:p>
        </p:txBody>
      </p:sp>
      <p:pic>
        <p:nvPicPr>
          <p:cNvPr id="10" name="그림 9" descr="텍스트, 인간의 얼굴, 여성, 사람이(가) 표시된 사진&#10;&#10;자동 생성된 설명">
            <a:extLst>
              <a:ext uri="{FF2B5EF4-FFF2-40B4-BE49-F238E27FC236}">
                <a16:creationId xmlns:a16="http://schemas.microsoft.com/office/drawing/2014/main" id="{2BD14927-EDCE-C4F8-B8E3-8C2D4C2559E7}"/>
              </a:ext>
            </a:extLst>
          </p:cNvPr>
          <p:cNvPicPr>
            <a:picLocks noChangeAspect="1"/>
          </p:cNvPicPr>
          <p:nvPr/>
        </p:nvPicPr>
        <p:blipFill>
          <a:blip r:embed="rId3"/>
          <a:stretch>
            <a:fillRect/>
          </a:stretch>
        </p:blipFill>
        <p:spPr>
          <a:xfrm>
            <a:off x="227881" y="2341875"/>
            <a:ext cx="11513387" cy="3292089"/>
          </a:xfrm>
          <a:prstGeom prst="rect">
            <a:avLst/>
          </a:prstGeom>
        </p:spPr>
      </p:pic>
    </p:spTree>
    <p:extLst>
      <p:ext uri="{BB962C8B-B14F-4D97-AF65-F5344CB8AC3E}">
        <p14:creationId xmlns:p14="http://schemas.microsoft.com/office/powerpoint/2010/main" val="3057822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F257F0F-3946-3DFE-6D29-3E2B5A1B6C18}"/>
              </a:ext>
            </a:extLst>
          </p:cNvPr>
          <p:cNvSpPr/>
          <p:nvPr/>
        </p:nvSpPr>
        <p:spPr>
          <a:xfrm>
            <a:off x="0" y="1172082"/>
            <a:ext cx="12192000" cy="4778112"/>
          </a:xfrm>
          <a:prstGeom prst="rect">
            <a:avLst/>
          </a:prstGeom>
          <a:solidFill>
            <a:srgbClr val="3B8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9AE4826D-AB78-0B00-CECC-B52D7E53FE97}"/>
              </a:ext>
            </a:extLst>
          </p:cNvPr>
          <p:cNvSpPr/>
          <p:nvPr/>
        </p:nvSpPr>
        <p:spPr>
          <a:xfrm>
            <a:off x="936149" y="2662354"/>
            <a:ext cx="1761708" cy="1761708"/>
          </a:xfrm>
          <a:prstGeom prst="ellipse">
            <a:avLst/>
          </a:prstGeom>
          <a:noFill/>
          <a:ln w="244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0" b="1"/>
          </a:p>
        </p:txBody>
      </p:sp>
      <p:sp>
        <p:nvSpPr>
          <p:cNvPr id="6" name="Textplatzhalter 11">
            <a:extLst>
              <a:ext uri="{FF2B5EF4-FFF2-40B4-BE49-F238E27FC236}">
                <a16:creationId xmlns:a16="http://schemas.microsoft.com/office/drawing/2014/main" id="{D106CCFD-FFAC-D8CD-085F-59DC75EF2094}"/>
              </a:ext>
            </a:extLst>
          </p:cNvPr>
          <p:cNvSpPr txBox="1">
            <a:spLocks/>
          </p:cNvSpPr>
          <p:nvPr/>
        </p:nvSpPr>
        <p:spPr>
          <a:xfrm>
            <a:off x="3656467" y="3086008"/>
            <a:ext cx="7414945" cy="914400"/>
          </a:xfrm>
          <a:prstGeom prst="rect">
            <a:avLst/>
          </a:prstGeom>
        </p:spPr>
        <p:txBody>
          <a:bodyPr vert="horz" lIns="91440" tIns="45720" rIns="91440" bIns="45720" rtlCol="0" anchor="ctr" anchorCtr="0">
            <a:normAutofit/>
          </a:bodyPr>
          <a:lstStyle>
            <a:defPPr>
              <a:defRPr lang="de-DE"/>
            </a:defPPr>
            <a:lvl1pPr marL="0" indent="0" algn="l" defTabSz="914400" rtl="0" eaLnBrk="1" latinLnBrk="0" hangingPunct="1">
              <a:buNone/>
              <a:defRPr sz="3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Live Demo</a:t>
            </a:r>
          </a:p>
        </p:txBody>
      </p:sp>
      <p:sp>
        <p:nvSpPr>
          <p:cNvPr id="7" name="Textplatzhalter 13">
            <a:extLst>
              <a:ext uri="{FF2B5EF4-FFF2-40B4-BE49-F238E27FC236}">
                <a16:creationId xmlns:a16="http://schemas.microsoft.com/office/drawing/2014/main" id="{03C573C3-F614-B2BC-2307-7A3B12F7818C}"/>
              </a:ext>
            </a:extLst>
          </p:cNvPr>
          <p:cNvSpPr txBox="1">
            <a:spLocks/>
          </p:cNvSpPr>
          <p:nvPr/>
        </p:nvSpPr>
        <p:spPr>
          <a:xfrm>
            <a:off x="1359803" y="2899418"/>
            <a:ext cx="914400" cy="1323439"/>
          </a:xfrm>
          <a:prstGeom prst="rect">
            <a:avLst/>
          </a:prstGeom>
        </p:spPr>
        <p:txBody>
          <a:bodyPr vert="horz" lIns="91440" tIns="45720" rIns="91440" bIns="45720" rtlCol="0" anchor="ctr" anchorCtr="0">
            <a:spAutoFit/>
          </a:bodyPr>
          <a:lstStyle>
            <a:defPPr>
              <a:defRPr lang="de-DE"/>
            </a:defPPr>
            <a:lvl1pPr marL="0" indent="0" algn="ctr" defTabSz="914400" rtl="0" eaLnBrk="1" latinLnBrk="0" hangingPunct="1">
              <a:buNone/>
              <a:defRPr sz="8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Segoe UI" panose="020B0502040204020203" pitchFamily="34" charset="0"/>
                <a:cs typeface="Segoe UI" panose="020B0502040204020203" pitchFamily="34" charset="0"/>
              </a:rPr>
              <a:t>B</a:t>
            </a:r>
          </a:p>
        </p:txBody>
      </p:sp>
    </p:spTree>
    <p:extLst>
      <p:ext uri="{BB962C8B-B14F-4D97-AF65-F5344CB8AC3E}">
        <p14:creationId xmlns:p14="http://schemas.microsoft.com/office/powerpoint/2010/main" val="8126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Gerade Verbindung 4">
            <a:extLst>
              <a:ext uri="{FF2B5EF4-FFF2-40B4-BE49-F238E27FC236}">
                <a16:creationId xmlns:a16="http://schemas.microsoft.com/office/drawing/2014/main" id="{284A73B1-3CBC-982F-BF04-6C5681378E72}"/>
              </a:ext>
            </a:extLst>
          </p:cNvPr>
          <p:cNvCxnSpPr/>
          <p:nvPr/>
        </p:nvCxnSpPr>
        <p:spPr>
          <a:xfrm>
            <a:off x="0" y="1043214"/>
            <a:ext cx="11553371" cy="0"/>
          </a:xfrm>
          <a:prstGeom prst="line">
            <a:avLst/>
          </a:prstGeom>
          <a:ln>
            <a:solidFill>
              <a:srgbClr val="3B82F6"/>
            </a:solidFill>
          </a:ln>
        </p:spPr>
        <p:style>
          <a:lnRef idx="3">
            <a:schemeClr val="accent1"/>
          </a:lnRef>
          <a:fillRef idx="0">
            <a:schemeClr val="accent1"/>
          </a:fillRef>
          <a:effectRef idx="2">
            <a:schemeClr val="accent1"/>
          </a:effectRef>
          <a:fontRef idx="minor">
            <a:schemeClr val="tx1"/>
          </a:fontRef>
        </p:style>
      </p:cxnSp>
      <p:sp>
        <p:nvSpPr>
          <p:cNvPr id="6" name="Textfeld 5">
            <a:extLst>
              <a:ext uri="{FF2B5EF4-FFF2-40B4-BE49-F238E27FC236}">
                <a16:creationId xmlns:a16="http://schemas.microsoft.com/office/drawing/2014/main" id="{73129280-F623-ECEE-C64F-0E27CCF6B09D}"/>
              </a:ext>
            </a:extLst>
          </p:cNvPr>
          <p:cNvSpPr txBox="1"/>
          <p:nvPr/>
        </p:nvSpPr>
        <p:spPr>
          <a:xfrm>
            <a:off x="228600" y="228600"/>
            <a:ext cx="10389870" cy="584775"/>
          </a:xfrm>
          <a:prstGeom prst="rect">
            <a:avLst/>
          </a:prstGeom>
          <a:noFill/>
        </p:spPr>
        <p:txBody>
          <a:bodyPr wrap="square" lIns="91440" tIns="45720" rIns="91440" bIns="45720" rtlCol="0" anchor="t">
            <a:spAutoFit/>
          </a:bodyPr>
          <a:lstStyle/>
          <a:p>
            <a:r>
              <a:rPr lang="en-US" sz="3200" b="1">
                <a:latin typeface="Segoe UI"/>
                <a:cs typeface="Segoe UI"/>
              </a:rPr>
              <a:t>Live Demo</a:t>
            </a:r>
            <a:endParaRPr lang="en-US" sz="3200" b="1">
              <a:latin typeface="Segoe UI" panose="020B0502040204020203" pitchFamily="34" charset="0"/>
              <a:cs typeface="Segoe UI" panose="020B0502040204020203" pitchFamily="34" charset="0"/>
            </a:endParaRPr>
          </a:p>
        </p:txBody>
      </p:sp>
      <p:pic>
        <p:nvPicPr>
          <p:cNvPr id="3" name="Picture 2" descr="A white background with black text&#10;&#10;Description automatically generated">
            <a:extLst>
              <a:ext uri="{FF2B5EF4-FFF2-40B4-BE49-F238E27FC236}">
                <a16:creationId xmlns:a16="http://schemas.microsoft.com/office/drawing/2014/main" id="{FCE19C40-73A8-A46E-7A0A-605981995238}"/>
              </a:ext>
            </a:extLst>
          </p:cNvPr>
          <p:cNvPicPr>
            <a:picLocks noChangeAspect="1"/>
          </p:cNvPicPr>
          <p:nvPr/>
        </p:nvPicPr>
        <p:blipFill>
          <a:blip r:embed="rId3"/>
          <a:stretch>
            <a:fillRect/>
          </a:stretch>
        </p:blipFill>
        <p:spPr>
          <a:xfrm>
            <a:off x="294640" y="1154786"/>
            <a:ext cx="11673840" cy="5483148"/>
          </a:xfrm>
          <a:prstGeom prst="rect">
            <a:avLst/>
          </a:prstGeom>
        </p:spPr>
      </p:pic>
    </p:spTree>
    <p:extLst>
      <p:ext uri="{BB962C8B-B14F-4D97-AF65-F5344CB8AC3E}">
        <p14:creationId xmlns:p14="http://schemas.microsoft.com/office/powerpoint/2010/main" val="589713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3169</Words>
  <Application>Microsoft Macintosh PowerPoint</Application>
  <PresentationFormat>Breitbild</PresentationFormat>
  <Paragraphs>459</Paragraphs>
  <Slides>40</Slides>
  <Notes>23</Notes>
  <HiddenSlides>0</HiddenSlides>
  <MMClips>11</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40</vt:i4>
      </vt:variant>
    </vt:vector>
  </HeadingPairs>
  <TitlesOfParts>
    <vt:vector size="51" baseType="lpstr">
      <vt:lpstr>맑은 고딕</vt:lpstr>
      <vt:lpstr>Arial</vt:lpstr>
      <vt:lpstr>Calibri</vt:lpstr>
      <vt:lpstr>Calibri Light</vt:lpstr>
      <vt:lpstr>Cambria Math</vt:lpstr>
      <vt:lpstr>Lora</vt:lpstr>
      <vt:lpstr>Quattrocento Sans</vt:lpstr>
      <vt:lpstr>Segoe UI</vt:lpstr>
      <vt:lpstr>Wingdings</vt:lpstr>
      <vt:lpstr>Office Theme</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Tim Lindenau</dc:creator>
  <cp:lastModifiedBy>Tim Lindenau</cp:lastModifiedBy>
  <cp:revision>1</cp:revision>
  <dcterms:created xsi:type="dcterms:W3CDTF">2023-12-06T06:09:37Z</dcterms:created>
  <dcterms:modified xsi:type="dcterms:W3CDTF">2023-12-18T02:18:47Z</dcterms:modified>
</cp:coreProperties>
</file>